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4169" r:id="rId4"/>
  </p:sldMasterIdLst>
  <p:notesMasterIdLst>
    <p:notesMasterId r:id="rId9"/>
  </p:notesMasterIdLst>
  <p:handoutMasterIdLst>
    <p:handoutMasterId r:id="rId10"/>
  </p:handoutMasterIdLst>
  <p:sldIdLst>
    <p:sldId id="3214" r:id="rId5"/>
    <p:sldId id="3216" r:id="rId6"/>
    <p:sldId id="3215" r:id="rId7"/>
    <p:sldId id="3217" r:id="rId8"/>
  </p:sldIdLst>
  <p:sldSz cx="15238413" cy="7962900"/>
  <p:notesSz cx="6858000" cy="9144000"/>
  <p:embeddedFontLst>
    <p:embeddedFont>
      <p:font typeface="Montserrat Light" panose="00000400000000000000" pitchFamily="2" charset="0"/>
      <p:regular r:id="rId11"/>
      <p:italic r:id="rId12"/>
    </p:embeddedFont>
    <p:embeddedFont>
      <p:font typeface="Verdana" panose="020B060403050404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742201" rtl="0" eaLnBrk="1" latinLnBrk="0" hangingPunct="1">
      <a:defRPr sz="2923" kern="1200">
        <a:solidFill>
          <a:schemeClr val="tx1"/>
        </a:solidFill>
        <a:latin typeface="+mn-lt"/>
        <a:ea typeface="+mn-ea"/>
        <a:cs typeface="+mn-cs"/>
      </a:defRPr>
    </a:lvl1pPr>
    <a:lvl2pPr marL="742201" algn="l" defTabSz="742201" rtl="0" eaLnBrk="1" latinLnBrk="0" hangingPunct="1">
      <a:defRPr sz="2923" kern="1200">
        <a:solidFill>
          <a:schemeClr val="tx1"/>
        </a:solidFill>
        <a:latin typeface="+mn-lt"/>
        <a:ea typeface="+mn-ea"/>
        <a:cs typeface="+mn-cs"/>
      </a:defRPr>
    </a:lvl2pPr>
    <a:lvl3pPr marL="1484397" algn="l" defTabSz="742201" rtl="0" eaLnBrk="1" latinLnBrk="0" hangingPunct="1">
      <a:defRPr sz="2923" kern="1200">
        <a:solidFill>
          <a:schemeClr val="tx1"/>
        </a:solidFill>
        <a:latin typeface="+mn-lt"/>
        <a:ea typeface="+mn-ea"/>
        <a:cs typeface="+mn-cs"/>
      </a:defRPr>
    </a:lvl3pPr>
    <a:lvl4pPr marL="2226593" algn="l" defTabSz="742201" rtl="0" eaLnBrk="1" latinLnBrk="0" hangingPunct="1">
      <a:defRPr sz="2923" kern="1200">
        <a:solidFill>
          <a:schemeClr val="tx1"/>
        </a:solidFill>
        <a:latin typeface="+mn-lt"/>
        <a:ea typeface="+mn-ea"/>
        <a:cs typeface="+mn-cs"/>
      </a:defRPr>
    </a:lvl4pPr>
    <a:lvl5pPr marL="2968790" algn="l" defTabSz="742201" rtl="0" eaLnBrk="1" latinLnBrk="0" hangingPunct="1">
      <a:defRPr sz="2923" kern="1200">
        <a:solidFill>
          <a:schemeClr val="tx1"/>
        </a:solidFill>
        <a:latin typeface="+mn-lt"/>
        <a:ea typeface="+mn-ea"/>
        <a:cs typeface="+mn-cs"/>
      </a:defRPr>
    </a:lvl5pPr>
    <a:lvl6pPr marL="3710990" algn="l" defTabSz="742201" rtl="0" eaLnBrk="1" latinLnBrk="0" hangingPunct="1">
      <a:defRPr sz="2923" kern="1200">
        <a:solidFill>
          <a:schemeClr val="tx1"/>
        </a:solidFill>
        <a:latin typeface="+mn-lt"/>
        <a:ea typeface="+mn-ea"/>
        <a:cs typeface="+mn-cs"/>
      </a:defRPr>
    </a:lvl6pPr>
    <a:lvl7pPr marL="4453191" algn="l" defTabSz="742201" rtl="0" eaLnBrk="1" latinLnBrk="0" hangingPunct="1">
      <a:defRPr sz="2923" kern="1200">
        <a:solidFill>
          <a:schemeClr val="tx1"/>
        </a:solidFill>
        <a:latin typeface="+mn-lt"/>
        <a:ea typeface="+mn-ea"/>
        <a:cs typeface="+mn-cs"/>
      </a:defRPr>
    </a:lvl7pPr>
    <a:lvl8pPr marL="5195383" algn="l" defTabSz="742201" rtl="0" eaLnBrk="1" latinLnBrk="0" hangingPunct="1">
      <a:defRPr sz="2923" kern="1200">
        <a:solidFill>
          <a:schemeClr val="tx1"/>
        </a:solidFill>
        <a:latin typeface="+mn-lt"/>
        <a:ea typeface="+mn-ea"/>
        <a:cs typeface="+mn-cs"/>
      </a:defRPr>
    </a:lvl8pPr>
    <a:lvl9pPr marL="5937584" algn="l" defTabSz="742201" rtl="0" eaLnBrk="1" latinLnBrk="0" hangingPunct="1">
      <a:defRPr sz="292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5" pos="9022" userDrawn="1">
          <p15:clr>
            <a:srgbClr val="A4A3A4"/>
          </p15:clr>
        </p15:guide>
        <p15:guide id="49" pos="569" userDrawn="1">
          <p15:clr>
            <a:srgbClr val="A4A3A4"/>
          </p15:clr>
        </p15:guide>
        <p15:guide id="53" orient="horz" pos="835" userDrawn="1">
          <p15:clr>
            <a:srgbClr val="A4A3A4"/>
          </p15:clr>
        </p15:guide>
        <p15:guide id="54" orient="horz" pos="41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EA152A"/>
    <a:srgbClr val="0A57E3"/>
    <a:srgbClr val="2E3640"/>
    <a:srgbClr val="00A5DF"/>
    <a:srgbClr val="ABAFB3"/>
    <a:srgbClr val="EAEBEC"/>
    <a:srgbClr val="D3D5D7"/>
    <a:srgbClr val="00125A"/>
    <a:srgbClr val="0F129D"/>
    <a:srgbClr val="CFD4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B33895-84EA-4582-B884-337D4DD34011}" v="92" dt="2025-07-25T12:40:16.452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935" autoAdjust="0"/>
  </p:normalViewPr>
  <p:slideViewPr>
    <p:cSldViewPr snapToGrid="0">
      <p:cViewPr>
        <p:scale>
          <a:sx n="66" d="100"/>
          <a:sy n="66" d="100"/>
        </p:scale>
        <p:origin x="1566" y="300"/>
      </p:cViewPr>
      <p:guideLst>
        <p:guide pos="9022"/>
        <p:guide pos="569"/>
        <p:guide orient="horz" pos="835"/>
        <p:guide orient="horz" pos="41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ya Ovcharenko" userId="2230aaaa-4f2e-4fac-a012-c94cbdc21de6" providerId="ADAL" clId="{13489817-D0C0-4B84-A7EF-C625B8C1F5BB}"/>
    <pc:docChg chg="undo custSel addSld delSld modSld addMainMaster delMainMaster modMainMaster modNotesMaster">
      <pc:chgData name="Mariya Ovcharenko" userId="2230aaaa-4f2e-4fac-a012-c94cbdc21de6" providerId="ADAL" clId="{13489817-D0C0-4B84-A7EF-C625B8C1F5BB}" dt="2024-02-05T08:05:21.741" v="2771" actId="2696"/>
      <pc:docMkLst>
        <pc:docMk/>
      </pc:docMkLst>
      <pc:sldChg chg="modSp del">
        <pc:chgData name="Mariya Ovcharenko" userId="2230aaaa-4f2e-4fac-a012-c94cbdc21de6" providerId="ADAL" clId="{13489817-D0C0-4B84-A7EF-C625B8C1F5BB}" dt="2024-02-01T15:59:48.933" v="1891" actId="2696"/>
        <pc:sldMkLst>
          <pc:docMk/>
          <pc:sldMk cId="906639421" sldId="3206"/>
        </pc:sldMkLst>
      </pc:sldChg>
      <pc:sldChg chg="modSp new del mod">
        <pc:chgData name="Mariya Ovcharenko" userId="2230aaaa-4f2e-4fac-a012-c94cbdc21de6" providerId="ADAL" clId="{13489817-D0C0-4B84-A7EF-C625B8C1F5BB}" dt="2024-02-01T16:43:52.864" v="2144" actId="2696"/>
        <pc:sldMkLst>
          <pc:docMk/>
          <pc:sldMk cId="1607963746" sldId="3207"/>
        </pc:sldMkLst>
      </pc:sldChg>
      <pc:sldChg chg="modSp del">
        <pc:chgData name="Mariya Ovcharenko" userId="2230aaaa-4f2e-4fac-a012-c94cbdc21de6" providerId="ADAL" clId="{13489817-D0C0-4B84-A7EF-C625B8C1F5BB}" dt="2024-02-01T13:39:15.898" v="230" actId="2696"/>
        <pc:sldMkLst>
          <pc:docMk/>
          <pc:sldMk cId="3837655246" sldId="3207"/>
        </pc:sldMkLst>
      </pc:sldChg>
      <pc:sldChg chg="new del">
        <pc:chgData name="Mariya Ovcharenko" userId="2230aaaa-4f2e-4fac-a012-c94cbdc21de6" providerId="ADAL" clId="{13489817-D0C0-4B84-A7EF-C625B8C1F5BB}" dt="2024-02-01T15:12:52.110" v="1527" actId="680"/>
        <pc:sldMkLst>
          <pc:docMk/>
          <pc:sldMk cId="1764303469" sldId="3208"/>
        </pc:sldMkLst>
      </pc:sldChg>
      <pc:sldChg chg="new del">
        <pc:chgData name="Mariya Ovcharenko" userId="2230aaaa-4f2e-4fac-a012-c94cbdc21de6" providerId="ADAL" clId="{13489817-D0C0-4B84-A7EF-C625B8C1F5BB}" dt="2024-02-01T14:39:24.210" v="1247" actId="2696"/>
        <pc:sldMkLst>
          <pc:docMk/>
          <pc:sldMk cId="1801209161" sldId="3208"/>
        </pc:sldMkLst>
      </pc:sldChg>
      <pc:sldChg chg="modSp new del mod">
        <pc:chgData name="Mariya Ovcharenko" userId="2230aaaa-4f2e-4fac-a012-c94cbdc21de6" providerId="ADAL" clId="{13489817-D0C0-4B84-A7EF-C625B8C1F5BB}" dt="2024-02-01T16:43:52.864" v="2144" actId="2696"/>
        <pc:sldMkLst>
          <pc:docMk/>
          <pc:sldMk cId="3047024344" sldId="3208"/>
        </pc:sldMkLst>
      </pc:sldChg>
      <pc:sldChg chg="new del">
        <pc:chgData name="Mariya Ovcharenko" userId="2230aaaa-4f2e-4fac-a012-c94cbdc21de6" providerId="ADAL" clId="{13489817-D0C0-4B84-A7EF-C625B8C1F5BB}" dt="2024-02-01T16:43:52.864" v="2144" actId="2696"/>
        <pc:sldMkLst>
          <pc:docMk/>
          <pc:sldMk cId="1695633661" sldId="3209"/>
        </pc:sldMkLst>
      </pc:sldChg>
      <pc:sldChg chg="new del">
        <pc:chgData name="Mariya Ovcharenko" userId="2230aaaa-4f2e-4fac-a012-c94cbdc21de6" providerId="ADAL" clId="{13489817-D0C0-4B84-A7EF-C625B8C1F5BB}" dt="2024-02-01T16:44:01.443" v="2146" actId="2696"/>
        <pc:sldMkLst>
          <pc:docMk/>
          <pc:sldMk cId="1511966297" sldId="3210"/>
        </pc:sldMkLst>
      </pc:sldChg>
      <pc:sldChg chg="addSp delSp modSp new del mod modClrScheme chgLayout">
        <pc:chgData name="Mariya Ovcharenko" userId="2230aaaa-4f2e-4fac-a012-c94cbdc21de6" providerId="ADAL" clId="{13489817-D0C0-4B84-A7EF-C625B8C1F5BB}" dt="2024-02-02T14:27:02.419" v="2722" actId="2696"/>
        <pc:sldMkLst>
          <pc:docMk/>
          <pc:sldMk cId="354704691" sldId="3211"/>
        </pc:sldMkLst>
      </pc:sldChg>
      <pc:sldChg chg="new del">
        <pc:chgData name="Mariya Ovcharenko" userId="2230aaaa-4f2e-4fac-a012-c94cbdc21de6" providerId="ADAL" clId="{13489817-D0C0-4B84-A7EF-C625B8C1F5BB}" dt="2024-02-02T08:04:05.563" v="2385" actId="2696"/>
        <pc:sldMkLst>
          <pc:docMk/>
          <pc:sldMk cId="807935649" sldId="3212"/>
        </pc:sldMkLst>
      </pc:sldChg>
      <pc:sldChg chg="addSp delSp modSp new del mod modClrScheme chgLayout">
        <pc:chgData name="Mariya Ovcharenko" userId="2230aaaa-4f2e-4fac-a012-c94cbdc21de6" providerId="ADAL" clId="{13489817-D0C0-4B84-A7EF-C625B8C1F5BB}" dt="2024-02-02T14:27:02.419" v="2722" actId="2696"/>
        <pc:sldMkLst>
          <pc:docMk/>
          <pc:sldMk cId="2116882963" sldId="3212"/>
        </pc:sldMkLst>
      </pc:sldChg>
      <pc:sldChg chg="modSp new del mod">
        <pc:chgData name="Mariya Ovcharenko" userId="2230aaaa-4f2e-4fac-a012-c94cbdc21de6" providerId="ADAL" clId="{13489817-D0C0-4B84-A7EF-C625B8C1F5BB}" dt="2024-02-02T08:04:05.563" v="2385" actId="2696"/>
        <pc:sldMkLst>
          <pc:docMk/>
          <pc:sldMk cId="164103273" sldId="3213"/>
        </pc:sldMkLst>
      </pc:sldChg>
      <pc:sldChg chg="new">
        <pc:chgData name="Mariya Ovcharenko" userId="2230aaaa-4f2e-4fac-a012-c94cbdc21de6" providerId="ADAL" clId="{13489817-D0C0-4B84-A7EF-C625B8C1F5BB}" dt="2024-02-02T14:26:57.537" v="2721" actId="680"/>
        <pc:sldMkLst>
          <pc:docMk/>
          <pc:sldMk cId="2220189383" sldId="3213"/>
        </pc:sldMkLst>
      </pc:sldChg>
      <pc:sldChg chg="new del">
        <pc:chgData name="Mariya Ovcharenko" userId="2230aaaa-4f2e-4fac-a012-c94cbdc21de6" providerId="ADAL" clId="{13489817-D0C0-4B84-A7EF-C625B8C1F5BB}" dt="2024-02-05T08:05:21.741" v="2771" actId="2696"/>
        <pc:sldMkLst>
          <pc:docMk/>
          <pc:sldMk cId="1259911855" sldId="3214"/>
        </pc:sldMkLst>
      </pc:sldChg>
      <pc:sldChg chg="new del">
        <pc:chgData name="Mariya Ovcharenko" userId="2230aaaa-4f2e-4fac-a012-c94cbdc21de6" providerId="ADAL" clId="{13489817-D0C0-4B84-A7EF-C625B8C1F5BB}" dt="2024-02-02T08:04:05.563" v="2385" actId="2696"/>
        <pc:sldMkLst>
          <pc:docMk/>
          <pc:sldMk cId="2049829317" sldId="3214"/>
        </pc:sldMkLst>
      </pc:sldChg>
      <pc:sldMasterChg chg="modSp add del addSldLayout delSldLayout modSldLayout">
        <pc:chgData name="Mariya Ovcharenko" userId="2230aaaa-4f2e-4fac-a012-c94cbdc21de6" providerId="ADAL" clId="{13489817-D0C0-4B84-A7EF-C625B8C1F5BB}" dt="2024-02-01T13:38:25.887" v="216" actId="2696"/>
        <pc:sldMasterMkLst>
          <pc:docMk/>
          <pc:sldMasterMk cId="1994305044" sldId="2147484121"/>
        </pc:sldMasterMkLst>
        <pc:sldLayoutChg chg="modSp add del">
          <pc:chgData name="Mariya Ovcharenko" userId="2230aaaa-4f2e-4fac-a012-c94cbdc21de6" providerId="ADAL" clId="{13489817-D0C0-4B84-A7EF-C625B8C1F5BB}" dt="2024-02-01T13:38:25.568" v="164" actId="2696"/>
          <pc:sldLayoutMkLst>
            <pc:docMk/>
            <pc:sldMasterMk cId="1994305044" sldId="2147484121"/>
            <pc:sldLayoutMk cId="322640409" sldId="2147484127"/>
          </pc:sldLayoutMkLst>
        </pc:sldLayoutChg>
        <pc:sldLayoutChg chg="modSp add del">
          <pc:chgData name="Mariya Ovcharenko" userId="2230aaaa-4f2e-4fac-a012-c94cbdc21de6" providerId="ADAL" clId="{13489817-D0C0-4B84-A7EF-C625B8C1F5BB}" dt="2024-02-01T13:38:25.660" v="168" actId="2696"/>
          <pc:sldLayoutMkLst>
            <pc:docMk/>
            <pc:sldMasterMk cId="1994305044" sldId="2147484121"/>
            <pc:sldLayoutMk cId="2105536264" sldId="2147484128"/>
          </pc:sldLayoutMkLst>
        </pc:sldLayoutChg>
        <pc:sldLayoutChg chg="modSp add del">
          <pc:chgData name="Mariya Ovcharenko" userId="2230aaaa-4f2e-4fac-a012-c94cbdc21de6" providerId="ADAL" clId="{13489817-D0C0-4B84-A7EF-C625B8C1F5BB}" dt="2024-02-01T13:38:25.749" v="194" actId="2696"/>
          <pc:sldLayoutMkLst>
            <pc:docMk/>
            <pc:sldMasterMk cId="1994305044" sldId="2147484121"/>
            <pc:sldLayoutMk cId="942376897" sldId="2147484130"/>
          </pc:sldLayoutMkLst>
        </pc:sldLayoutChg>
        <pc:sldLayoutChg chg="modSp add del">
          <pc:chgData name="Mariya Ovcharenko" userId="2230aaaa-4f2e-4fac-a012-c94cbdc21de6" providerId="ADAL" clId="{13489817-D0C0-4B84-A7EF-C625B8C1F5BB}" dt="2024-02-01T13:38:25.729" v="188" actId="2696"/>
          <pc:sldLayoutMkLst>
            <pc:docMk/>
            <pc:sldMasterMk cId="1994305044" sldId="2147484121"/>
            <pc:sldLayoutMk cId="3317286136" sldId="2147484131"/>
          </pc:sldLayoutMkLst>
        </pc:sldLayoutChg>
        <pc:sldLayoutChg chg="modSp add del">
          <pc:chgData name="Mariya Ovcharenko" userId="2230aaaa-4f2e-4fac-a012-c94cbdc21de6" providerId="ADAL" clId="{13489817-D0C0-4B84-A7EF-C625B8C1F5BB}" dt="2024-02-01T13:38:25.719" v="185" actId="2696"/>
          <pc:sldLayoutMkLst>
            <pc:docMk/>
            <pc:sldMasterMk cId="1994305044" sldId="2147484121"/>
            <pc:sldLayoutMk cId="3153999030" sldId="2147484132"/>
          </pc:sldLayoutMkLst>
        </pc:sldLayoutChg>
        <pc:sldLayoutChg chg="modSp add del">
          <pc:chgData name="Mariya Ovcharenko" userId="2230aaaa-4f2e-4fac-a012-c94cbdc21de6" providerId="ADAL" clId="{13489817-D0C0-4B84-A7EF-C625B8C1F5BB}" dt="2024-02-01T13:38:25.743" v="192" actId="2696"/>
          <pc:sldLayoutMkLst>
            <pc:docMk/>
            <pc:sldMasterMk cId="1994305044" sldId="2147484121"/>
            <pc:sldLayoutMk cId="104529375" sldId="2147484133"/>
          </pc:sldLayoutMkLst>
        </pc:sldLayoutChg>
        <pc:sldLayoutChg chg="modSp add del">
          <pc:chgData name="Mariya Ovcharenko" userId="2230aaaa-4f2e-4fac-a012-c94cbdc21de6" providerId="ADAL" clId="{13489817-D0C0-4B84-A7EF-C625B8C1F5BB}" dt="2024-02-01T13:38:25.746" v="193" actId="2696"/>
          <pc:sldLayoutMkLst>
            <pc:docMk/>
            <pc:sldMasterMk cId="1994305044" sldId="2147484121"/>
            <pc:sldLayoutMk cId="4239012830" sldId="2147484134"/>
          </pc:sldLayoutMkLst>
        </pc:sldLayoutChg>
        <pc:sldLayoutChg chg="modSp add del">
          <pc:chgData name="Mariya Ovcharenko" userId="2230aaaa-4f2e-4fac-a012-c94cbdc21de6" providerId="ADAL" clId="{13489817-D0C0-4B84-A7EF-C625B8C1F5BB}" dt="2024-02-01T13:38:25.736" v="190" actId="2696"/>
          <pc:sldLayoutMkLst>
            <pc:docMk/>
            <pc:sldMasterMk cId="1994305044" sldId="2147484121"/>
            <pc:sldLayoutMk cId="3581350216" sldId="2147484135"/>
          </pc:sldLayoutMkLst>
        </pc:sldLayoutChg>
        <pc:sldLayoutChg chg="modSp add del">
          <pc:chgData name="Mariya Ovcharenko" userId="2230aaaa-4f2e-4fac-a012-c94cbdc21de6" providerId="ADAL" clId="{13489817-D0C0-4B84-A7EF-C625B8C1F5BB}" dt="2024-02-01T13:38:25.722" v="186" actId="2696"/>
          <pc:sldLayoutMkLst>
            <pc:docMk/>
            <pc:sldMasterMk cId="1994305044" sldId="2147484121"/>
            <pc:sldLayoutMk cId="2196034710" sldId="2147484136"/>
          </pc:sldLayoutMkLst>
        </pc:sldLayoutChg>
        <pc:sldLayoutChg chg="modSp add del">
          <pc:chgData name="Mariya Ovcharenko" userId="2230aaaa-4f2e-4fac-a012-c94cbdc21de6" providerId="ADAL" clId="{13489817-D0C0-4B84-A7EF-C625B8C1F5BB}" dt="2024-02-01T13:38:25.679" v="173" actId="2696"/>
          <pc:sldLayoutMkLst>
            <pc:docMk/>
            <pc:sldMasterMk cId="1994305044" sldId="2147484121"/>
            <pc:sldLayoutMk cId="3425273060" sldId="2147484138"/>
          </pc:sldLayoutMkLst>
        </pc:sldLayoutChg>
        <pc:sldLayoutChg chg="modSp add del">
          <pc:chgData name="Mariya Ovcharenko" userId="2230aaaa-4f2e-4fac-a012-c94cbdc21de6" providerId="ADAL" clId="{13489817-D0C0-4B84-A7EF-C625B8C1F5BB}" dt="2024-02-01T13:38:25.672" v="171" actId="2696"/>
          <pc:sldLayoutMkLst>
            <pc:docMk/>
            <pc:sldMasterMk cId="1994305044" sldId="2147484121"/>
            <pc:sldLayoutMk cId="1830449746" sldId="2147484139"/>
          </pc:sldLayoutMkLst>
        </pc:sldLayoutChg>
        <pc:sldLayoutChg chg="modSp add del">
          <pc:chgData name="Mariya Ovcharenko" userId="2230aaaa-4f2e-4fac-a012-c94cbdc21de6" providerId="ADAL" clId="{13489817-D0C0-4B84-A7EF-C625B8C1F5BB}" dt="2024-02-01T13:38:25.520" v="162" actId="2696"/>
          <pc:sldLayoutMkLst>
            <pc:docMk/>
            <pc:sldMasterMk cId="1994305044" sldId="2147484121"/>
            <pc:sldLayoutMk cId="3816249796" sldId="2147484141"/>
          </pc:sldLayoutMkLst>
        </pc:sldLayoutChg>
        <pc:sldLayoutChg chg="modSp add del">
          <pc:chgData name="Mariya Ovcharenko" userId="2230aaaa-4f2e-4fac-a012-c94cbdc21de6" providerId="ADAL" clId="{13489817-D0C0-4B84-A7EF-C625B8C1F5BB}" dt="2024-02-01T13:38:25.774" v="202" actId="2696"/>
          <pc:sldLayoutMkLst>
            <pc:docMk/>
            <pc:sldMasterMk cId="1994305044" sldId="2147484121"/>
            <pc:sldLayoutMk cId="2150797727" sldId="2147484142"/>
          </pc:sldLayoutMkLst>
        </pc:sldLayoutChg>
        <pc:sldLayoutChg chg="modSp add del">
          <pc:chgData name="Mariya Ovcharenko" userId="2230aaaa-4f2e-4fac-a012-c94cbdc21de6" providerId="ADAL" clId="{13489817-D0C0-4B84-A7EF-C625B8C1F5BB}" dt="2024-02-01T13:38:25.776" v="203" actId="2696"/>
          <pc:sldLayoutMkLst>
            <pc:docMk/>
            <pc:sldMasterMk cId="1994305044" sldId="2147484121"/>
            <pc:sldLayoutMk cId="2602726364" sldId="2147484143"/>
          </pc:sldLayoutMkLst>
        </pc:sldLayoutChg>
        <pc:sldLayoutChg chg="modSp add del">
          <pc:chgData name="Mariya Ovcharenko" userId="2230aaaa-4f2e-4fac-a012-c94cbdc21de6" providerId="ADAL" clId="{13489817-D0C0-4B84-A7EF-C625B8C1F5BB}" dt="2024-02-01T13:38:25.784" v="206" actId="2696"/>
          <pc:sldLayoutMkLst>
            <pc:docMk/>
            <pc:sldMasterMk cId="1994305044" sldId="2147484121"/>
            <pc:sldLayoutMk cId="2361850893" sldId="2147484144"/>
          </pc:sldLayoutMkLst>
        </pc:sldLayoutChg>
        <pc:sldLayoutChg chg="modSp add del">
          <pc:chgData name="Mariya Ovcharenko" userId="2230aaaa-4f2e-4fac-a012-c94cbdc21de6" providerId="ADAL" clId="{13489817-D0C0-4B84-A7EF-C625B8C1F5BB}" dt="2024-02-01T13:38:25.761" v="198" actId="2696"/>
          <pc:sldLayoutMkLst>
            <pc:docMk/>
            <pc:sldMasterMk cId="1994305044" sldId="2147484121"/>
            <pc:sldLayoutMk cId="3941964127" sldId="2147484149"/>
          </pc:sldLayoutMkLst>
        </pc:sldLayoutChg>
        <pc:sldLayoutChg chg="modSp add del">
          <pc:chgData name="Mariya Ovcharenko" userId="2230aaaa-4f2e-4fac-a012-c94cbdc21de6" providerId="ADAL" clId="{13489817-D0C0-4B84-A7EF-C625B8C1F5BB}" dt="2024-02-01T13:38:25.768" v="200" actId="2696"/>
          <pc:sldLayoutMkLst>
            <pc:docMk/>
            <pc:sldMasterMk cId="1994305044" sldId="2147484121"/>
            <pc:sldLayoutMk cId="1837799794" sldId="2147484151"/>
          </pc:sldLayoutMkLst>
        </pc:sldLayoutChg>
        <pc:sldLayoutChg chg="modSp add del">
          <pc:chgData name="Mariya Ovcharenko" userId="2230aaaa-4f2e-4fac-a012-c94cbdc21de6" providerId="ADAL" clId="{13489817-D0C0-4B84-A7EF-C625B8C1F5BB}" dt="2024-02-01T13:38:25.686" v="175" actId="2696"/>
          <pc:sldLayoutMkLst>
            <pc:docMk/>
            <pc:sldMasterMk cId="1994305044" sldId="2147484121"/>
            <pc:sldLayoutMk cId="724402141" sldId="2147484153"/>
          </pc:sldLayoutMkLst>
        </pc:sldLayoutChg>
        <pc:sldLayoutChg chg="modSp add del">
          <pc:chgData name="Mariya Ovcharenko" userId="2230aaaa-4f2e-4fac-a012-c94cbdc21de6" providerId="ADAL" clId="{13489817-D0C0-4B84-A7EF-C625B8C1F5BB}" dt="2024-02-01T13:38:25.705" v="181" actId="2696"/>
          <pc:sldLayoutMkLst>
            <pc:docMk/>
            <pc:sldMasterMk cId="1994305044" sldId="2147484121"/>
            <pc:sldLayoutMk cId="2499955873" sldId="2147484155"/>
          </pc:sldLayoutMkLst>
        </pc:sldLayoutChg>
        <pc:sldLayoutChg chg="modSp add del">
          <pc:chgData name="Mariya Ovcharenko" userId="2230aaaa-4f2e-4fac-a012-c94cbdc21de6" providerId="ADAL" clId="{13489817-D0C0-4B84-A7EF-C625B8C1F5BB}" dt="2024-02-01T13:38:25.843" v="214" actId="2696"/>
          <pc:sldLayoutMkLst>
            <pc:docMk/>
            <pc:sldMasterMk cId="1994305044" sldId="2147484121"/>
            <pc:sldLayoutMk cId="2455770210" sldId="2147484158"/>
          </pc:sldLayoutMkLst>
        </pc:sldLayoutChg>
        <pc:sldLayoutChg chg="modSp add del">
          <pc:chgData name="Mariya Ovcharenko" userId="2230aaaa-4f2e-4fac-a012-c94cbdc21de6" providerId="ADAL" clId="{13489817-D0C0-4B84-A7EF-C625B8C1F5BB}" dt="2024-02-01T13:38:25.794" v="210" actId="2696"/>
          <pc:sldLayoutMkLst>
            <pc:docMk/>
            <pc:sldMasterMk cId="1994305044" sldId="2147484121"/>
            <pc:sldLayoutMk cId="1060681386" sldId="2147484159"/>
          </pc:sldLayoutMkLst>
        </pc:sldLayoutChg>
        <pc:sldLayoutChg chg="modSp add del">
          <pc:chgData name="Mariya Ovcharenko" userId="2230aaaa-4f2e-4fac-a012-c94cbdc21de6" providerId="ADAL" clId="{13489817-D0C0-4B84-A7EF-C625B8C1F5BB}" dt="2024-02-01T13:38:25.799" v="212" actId="2696"/>
          <pc:sldLayoutMkLst>
            <pc:docMk/>
            <pc:sldMasterMk cId="1994305044" sldId="2147484121"/>
            <pc:sldLayoutMk cId="3982384342" sldId="2147484162"/>
          </pc:sldLayoutMkLst>
        </pc:sldLayoutChg>
        <pc:sldLayoutChg chg="modSp add del">
          <pc:chgData name="Mariya Ovcharenko" userId="2230aaaa-4f2e-4fac-a012-c94cbdc21de6" providerId="ADAL" clId="{13489817-D0C0-4B84-A7EF-C625B8C1F5BB}" dt="2024-02-01T13:38:25.712" v="183" actId="2696"/>
          <pc:sldLayoutMkLst>
            <pc:docMk/>
            <pc:sldMasterMk cId="1994305044" sldId="2147484121"/>
            <pc:sldLayoutMk cId="3222674480" sldId="2147484165"/>
          </pc:sldLayoutMkLst>
        </pc:sldLayoutChg>
        <pc:sldLayoutChg chg="modSp add del">
          <pc:chgData name="Mariya Ovcharenko" userId="2230aaaa-4f2e-4fac-a012-c94cbdc21de6" providerId="ADAL" clId="{13489817-D0C0-4B84-A7EF-C625B8C1F5BB}" dt="2024-02-01T13:38:25.699" v="179" actId="2696"/>
          <pc:sldLayoutMkLst>
            <pc:docMk/>
            <pc:sldMasterMk cId="1994305044" sldId="2147484121"/>
            <pc:sldLayoutMk cId="1862171303" sldId="2147484166"/>
          </pc:sldLayoutMkLst>
        </pc:sldLayoutChg>
        <pc:sldLayoutChg chg="modSp add del">
          <pc:chgData name="Mariya Ovcharenko" userId="2230aaaa-4f2e-4fac-a012-c94cbdc21de6" providerId="ADAL" clId="{13489817-D0C0-4B84-A7EF-C625B8C1F5BB}" dt="2024-02-01T13:38:25.726" v="187" actId="2696"/>
          <pc:sldLayoutMkLst>
            <pc:docMk/>
            <pc:sldMasterMk cId="1994305044" sldId="2147484121"/>
            <pc:sldLayoutMk cId="2897985886" sldId="2147484201"/>
          </pc:sldLayoutMkLst>
        </pc:sldLayoutChg>
        <pc:sldLayoutChg chg="modSp add del">
          <pc:chgData name="Mariya Ovcharenko" userId="2230aaaa-4f2e-4fac-a012-c94cbdc21de6" providerId="ADAL" clId="{13489817-D0C0-4B84-A7EF-C625B8C1F5BB}" dt="2024-02-01T13:38:25.682" v="174" actId="2696"/>
          <pc:sldLayoutMkLst>
            <pc:docMk/>
            <pc:sldMasterMk cId="1994305044" sldId="2147484121"/>
            <pc:sldLayoutMk cId="3067929340" sldId="2147484202"/>
          </pc:sldLayoutMkLst>
        </pc:sldLayoutChg>
        <pc:sldLayoutChg chg="modSp add del">
          <pc:chgData name="Mariya Ovcharenko" userId="2230aaaa-4f2e-4fac-a012-c94cbdc21de6" providerId="ADAL" clId="{13489817-D0C0-4B84-A7EF-C625B8C1F5BB}" dt="2024-02-01T13:38:25.564" v="163" actId="2696"/>
          <pc:sldLayoutMkLst>
            <pc:docMk/>
            <pc:sldMasterMk cId="1994305044" sldId="2147484121"/>
            <pc:sldLayoutMk cId="3605131793" sldId="2147484203"/>
          </pc:sldLayoutMkLst>
        </pc:sldLayoutChg>
        <pc:sldLayoutChg chg="modSp add del">
          <pc:chgData name="Mariya Ovcharenko" userId="2230aaaa-4f2e-4fac-a012-c94cbdc21de6" providerId="ADAL" clId="{13489817-D0C0-4B84-A7EF-C625B8C1F5BB}" dt="2024-02-01T13:38:25.610" v="165" actId="2696"/>
          <pc:sldLayoutMkLst>
            <pc:docMk/>
            <pc:sldMasterMk cId="1994305044" sldId="2147484121"/>
            <pc:sldLayoutMk cId="3385695363" sldId="2147484204"/>
          </pc:sldLayoutMkLst>
        </pc:sldLayoutChg>
        <pc:sldLayoutChg chg="modSp add del">
          <pc:chgData name="Mariya Ovcharenko" userId="2230aaaa-4f2e-4fac-a012-c94cbdc21de6" providerId="ADAL" clId="{13489817-D0C0-4B84-A7EF-C625B8C1F5BB}" dt="2024-02-01T13:38:25.786" v="207" actId="2696"/>
          <pc:sldLayoutMkLst>
            <pc:docMk/>
            <pc:sldMasterMk cId="1994305044" sldId="2147484121"/>
            <pc:sldLayoutMk cId="1163510898" sldId="2147484205"/>
          </pc:sldLayoutMkLst>
        </pc:sldLayoutChg>
        <pc:sldLayoutChg chg="modSp add del">
          <pc:chgData name="Mariya Ovcharenko" userId="2230aaaa-4f2e-4fac-a012-c94cbdc21de6" providerId="ADAL" clId="{13489817-D0C0-4B84-A7EF-C625B8C1F5BB}" dt="2024-02-01T13:38:25.789" v="208" actId="2696"/>
          <pc:sldLayoutMkLst>
            <pc:docMk/>
            <pc:sldMasterMk cId="1994305044" sldId="2147484121"/>
            <pc:sldLayoutMk cId="2341193688" sldId="2147484206"/>
          </pc:sldLayoutMkLst>
        </pc:sldLayoutChg>
        <pc:sldLayoutChg chg="modSp add del">
          <pc:chgData name="Mariya Ovcharenko" userId="2230aaaa-4f2e-4fac-a012-c94cbdc21de6" providerId="ADAL" clId="{13489817-D0C0-4B84-A7EF-C625B8C1F5BB}" dt="2024-02-01T13:38:25.792" v="209" actId="2696"/>
          <pc:sldLayoutMkLst>
            <pc:docMk/>
            <pc:sldMasterMk cId="1994305044" sldId="2147484121"/>
            <pc:sldLayoutMk cId="1703624692" sldId="2147484207"/>
          </pc:sldLayoutMkLst>
        </pc:sldLayoutChg>
        <pc:sldLayoutChg chg="modSp add del">
          <pc:chgData name="Mariya Ovcharenko" userId="2230aaaa-4f2e-4fac-a012-c94cbdc21de6" providerId="ADAL" clId="{13489817-D0C0-4B84-A7EF-C625B8C1F5BB}" dt="2024-02-01T13:38:25.733" v="189" actId="2696"/>
          <pc:sldLayoutMkLst>
            <pc:docMk/>
            <pc:sldMasterMk cId="1994305044" sldId="2147484121"/>
            <pc:sldLayoutMk cId="3771855934" sldId="2147484208"/>
          </pc:sldLayoutMkLst>
        </pc:sldLayoutChg>
        <pc:sldLayoutChg chg="modSp add del">
          <pc:chgData name="Mariya Ovcharenko" userId="2230aaaa-4f2e-4fac-a012-c94cbdc21de6" providerId="ADAL" clId="{13489817-D0C0-4B84-A7EF-C625B8C1F5BB}" dt="2024-02-01T13:38:25.739" v="191" actId="2696"/>
          <pc:sldLayoutMkLst>
            <pc:docMk/>
            <pc:sldMasterMk cId="1994305044" sldId="2147484121"/>
            <pc:sldLayoutMk cId="2617920413" sldId="2147484209"/>
          </pc:sldLayoutMkLst>
        </pc:sldLayoutChg>
        <pc:sldLayoutChg chg="modSp add del">
          <pc:chgData name="Mariya Ovcharenko" userId="2230aaaa-4f2e-4fac-a012-c94cbdc21de6" providerId="ADAL" clId="{13489817-D0C0-4B84-A7EF-C625B8C1F5BB}" dt="2024-02-01T13:38:25.664" v="169" actId="2696"/>
          <pc:sldLayoutMkLst>
            <pc:docMk/>
            <pc:sldMasterMk cId="1994305044" sldId="2147484121"/>
            <pc:sldLayoutMk cId="2096383184" sldId="2147484210"/>
          </pc:sldLayoutMkLst>
        </pc:sldLayoutChg>
        <pc:sldLayoutChg chg="modSp add del">
          <pc:chgData name="Mariya Ovcharenko" userId="2230aaaa-4f2e-4fac-a012-c94cbdc21de6" providerId="ADAL" clId="{13489817-D0C0-4B84-A7EF-C625B8C1F5BB}" dt="2024-02-01T13:38:25.668" v="170" actId="2696"/>
          <pc:sldLayoutMkLst>
            <pc:docMk/>
            <pc:sldMasterMk cId="1994305044" sldId="2147484121"/>
            <pc:sldLayoutMk cId="1765559148" sldId="2147484211"/>
          </pc:sldLayoutMkLst>
        </pc:sldLayoutChg>
        <pc:sldLayoutChg chg="modSp add del">
          <pc:chgData name="Mariya Ovcharenko" userId="2230aaaa-4f2e-4fac-a012-c94cbdc21de6" providerId="ADAL" clId="{13489817-D0C0-4B84-A7EF-C625B8C1F5BB}" dt="2024-02-01T13:38:25.764" v="199" actId="2696"/>
          <pc:sldLayoutMkLst>
            <pc:docMk/>
            <pc:sldMasterMk cId="1994305044" sldId="2147484121"/>
            <pc:sldLayoutMk cId="1581748770" sldId="2147484217"/>
          </pc:sldLayoutMkLst>
        </pc:sldLayoutChg>
        <pc:sldLayoutChg chg="modSp add del">
          <pc:chgData name="Mariya Ovcharenko" userId="2230aaaa-4f2e-4fac-a012-c94cbdc21de6" providerId="ADAL" clId="{13489817-D0C0-4B84-A7EF-C625B8C1F5BB}" dt="2024-02-01T13:38:25.771" v="201" actId="2696"/>
          <pc:sldLayoutMkLst>
            <pc:docMk/>
            <pc:sldMasterMk cId="1994305044" sldId="2147484121"/>
            <pc:sldLayoutMk cId="690103990" sldId="2147484218"/>
          </pc:sldLayoutMkLst>
        </pc:sldLayoutChg>
        <pc:sldLayoutChg chg="modSp add del">
          <pc:chgData name="Mariya Ovcharenko" userId="2230aaaa-4f2e-4fac-a012-c94cbdc21de6" providerId="ADAL" clId="{13489817-D0C0-4B84-A7EF-C625B8C1F5BB}" dt="2024-02-01T13:38:25.883" v="215" actId="2696"/>
          <pc:sldLayoutMkLst>
            <pc:docMk/>
            <pc:sldMasterMk cId="1994305044" sldId="2147484121"/>
            <pc:sldLayoutMk cId="2785672045" sldId="2147484219"/>
          </pc:sldLayoutMkLst>
        </pc:sldLayoutChg>
        <pc:sldLayoutChg chg="modSp add del">
          <pc:chgData name="Mariya Ovcharenko" userId="2230aaaa-4f2e-4fac-a012-c94cbdc21de6" providerId="ADAL" clId="{13489817-D0C0-4B84-A7EF-C625B8C1F5BB}" dt="2024-02-01T13:38:25.752" v="195" actId="2696"/>
          <pc:sldLayoutMkLst>
            <pc:docMk/>
            <pc:sldMasterMk cId="1994305044" sldId="2147484121"/>
            <pc:sldLayoutMk cId="3898286189" sldId="2147484220"/>
          </pc:sldLayoutMkLst>
        </pc:sldLayoutChg>
        <pc:sldLayoutChg chg="modSp add del">
          <pc:chgData name="Mariya Ovcharenko" userId="2230aaaa-4f2e-4fac-a012-c94cbdc21de6" providerId="ADAL" clId="{13489817-D0C0-4B84-A7EF-C625B8C1F5BB}" dt="2024-02-01T13:38:25.689" v="176" actId="2696"/>
          <pc:sldLayoutMkLst>
            <pc:docMk/>
            <pc:sldMasterMk cId="1994305044" sldId="2147484121"/>
            <pc:sldLayoutMk cId="2021347415" sldId="2147484223"/>
          </pc:sldLayoutMkLst>
        </pc:sldLayoutChg>
        <pc:sldLayoutChg chg="modSp add del">
          <pc:chgData name="Mariya Ovcharenko" userId="2230aaaa-4f2e-4fac-a012-c94cbdc21de6" providerId="ADAL" clId="{13489817-D0C0-4B84-A7EF-C625B8C1F5BB}" dt="2024-02-01T13:38:25.614" v="166" actId="2696"/>
          <pc:sldLayoutMkLst>
            <pc:docMk/>
            <pc:sldMasterMk cId="1994305044" sldId="2147484121"/>
            <pc:sldLayoutMk cId="3097092314" sldId="2147484224"/>
          </pc:sldLayoutMkLst>
        </pc:sldLayoutChg>
        <pc:sldLayoutChg chg="modSp add del">
          <pc:chgData name="Mariya Ovcharenko" userId="2230aaaa-4f2e-4fac-a012-c94cbdc21de6" providerId="ADAL" clId="{13489817-D0C0-4B84-A7EF-C625B8C1F5BB}" dt="2024-02-01T13:38:25.657" v="167" actId="2696"/>
          <pc:sldLayoutMkLst>
            <pc:docMk/>
            <pc:sldMasterMk cId="1994305044" sldId="2147484121"/>
            <pc:sldLayoutMk cId="2262430504" sldId="2147484225"/>
          </pc:sldLayoutMkLst>
        </pc:sldLayoutChg>
        <pc:sldLayoutChg chg="modSp add del">
          <pc:chgData name="Mariya Ovcharenko" userId="2230aaaa-4f2e-4fac-a012-c94cbdc21de6" providerId="ADAL" clId="{13489817-D0C0-4B84-A7EF-C625B8C1F5BB}" dt="2024-02-01T13:38:25.755" v="196" actId="2696"/>
          <pc:sldLayoutMkLst>
            <pc:docMk/>
            <pc:sldMasterMk cId="1994305044" sldId="2147484121"/>
            <pc:sldLayoutMk cId="1986217651" sldId="2147484226"/>
          </pc:sldLayoutMkLst>
        </pc:sldLayoutChg>
        <pc:sldLayoutChg chg="modSp add del">
          <pc:chgData name="Mariya Ovcharenko" userId="2230aaaa-4f2e-4fac-a012-c94cbdc21de6" providerId="ADAL" clId="{13489817-D0C0-4B84-A7EF-C625B8C1F5BB}" dt="2024-02-01T13:38:25.758" v="197" actId="2696"/>
          <pc:sldLayoutMkLst>
            <pc:docMk/>
            <pc:sldMasterMk cId="1994305044" sldId="2147484121"/>
            <pc:sldLayoutMk cId="522972050" sldId="2147484227"/>
          </pc:sldLayoutMkLst>
        </pc:sldLayoutChg>
        <pc:sldLayoutChg chg="modSp add del">
          <pc:chgData name="Mariya Ovcharenko" userId="2230aaaa-4f2e-4fac-a012-c94cbdc21de6" providerId="ADAL" clId="{13489817-D0C0-4B84-A7EF-C625B8C1F5BB}" dt="2024-02-01T13:38:25.675" v="172" actId="2696"/>
          <pc:sldLayoutMkLst>
            <pc:docMk/>
            <pc:sldMasterMk cId="1994305044" sldId="2147484121"/>
            <pc:sldLayoutMk cId="3655372410" sldId="2147484228"/>
          </pc:sldLayoutMkLst>
        </pc:sldLayoutChg>
        <pc:sldLayoutChg chg="modSp add del">
          <pc:chgData name="Mariya Ovcharenko" userId="2230aaaa-4f2e-4fac-a012-c94cbdc21de6" providerId="ADAL" clId="{13489817-D0C0-4B84-A7EF-C625B8C1F5BB}" dt="2024-02-01T13:38:25.779" v="204" actId="2696"/>
          <pc:sldLayoutMkLst>
            <pc:docMk/>
            <pc:sldMasterMk cId="1994305044" sldId="2147484121"/>
            <pc:sldLayoutMk cId="3574044278" sldId="2147484229"/>
          </pc:sldLayoutMkLst>
        </pc:sldLayoutChg>
        <pc:sldLayoutChg chg="modSp add del">
          <pc:chgData name="Mariya Ovcharenko" userId="2230aaaa-4f2e-4fac-a012-c94cbdc21de6" providerId="ADAL" clId="{13489817-D0C0-4B84-A7EF-C625B8C1F5BB}" dt="2024-02-01T13:38:25.781" v="205" actId="2696"/>
          <pc:sldLayoutMkLst>
            <pc:docMk/>
            <pc:sldMasterMk cId="1994305044" sldId="2147484121"/>
            <pc:sldLayoutMk cId="3694890068" sldId="2147484230"/>
          </pc:sldLayoutMkLst>
        </pc:sldLayoutChg>
        <pc:sldLayoutChg chg="modSp add del">
          <pc:chgData name="Mariya Ovcharenko" userId="2230aaaa-4f2e-4fac-a012-c94cbdc21de6" providerId="ADAL" clId="{13489817-D0C0-4B84-A7EF-C625B8C1F5BB}" dt="2024-02-01T13:38:25.692" v="177" actId="2696"/>
          <pc:sldLayoutMkLst>
            <pc:docMk/>
            <pc:sldMasterMk cId="1994305044" sldId="2147484121"/>
            <pc:sldLayoutMk cId="3456085706" sldId="2147484231"/>
          </pc:sldLayoutMkLst>
        </pc:sldLayoutChg>
        <pc:sldLayoutChg chg="modSp add del">
          <pc:chgData name="Mariya Ovcharenko" userId="2230aaaa-4f2e-4fac-a012-c94cbdc21de6" providerId="ADAL" clId="{13489817-D0C0-4B84-A7EF-C625B8C1F5BB}" dt="2024-02-01T13:38:25.695" v="178" actId="2696"/>
          <pc:sldLayoutMkLst>
            <pc:docMk/>
            <pc:sldMasterMk cId="1994305044" sldId="2147484121"/>
            <pc:sldLayoutMk cId="3631674293" sldId="2147484232"/>
          </pc:sldLayoutMkLst>
        </pc:sldLayoutChg>
        <pc:sldLayoutChg chg="modSp add del">
          <pc:chgData name="Mariya Ovcharenko" userId="2230aaaa-4f2e-4fac-a012-c94cbdc21de6" providerId="ADAL" clId="{13489817-D0C0-4B84-A7EF-C625B8C1F5BB}" dt="2024-02-01T13:38:25.797" v="211" actId="2696"/>
          <pc:sldLayoutMkLst>
            <pc:docMk/>
            <pc:sldMasterMk cId="1994305044" sldId="2147484121"/>
            <pc:sldLayoutMk cId="4120870239" sldId="2147484233"/>
          </pc:sldLayoutMkLst>
        </pc:sldLayoutChg>
        <pc:sldLayoutChg chg="modSp add del">
          <pc:chgData name="Mariya Ovcharenko" userId="2230aaaa-4f2e-4fac-a012-c94cbdc21de6" providerId="ADAL" clId="{13489817-D0C0-4B84-A7EF-C625B8C1F5BB}" dt="2024-02-01T13:38:25.709" v="182" actId="2696"/>
          <pc:sldLayoutMkLst>
            <pc:docMk/>
            <pc:sldMasterMk cId="1994305044" sldId="2147484121"/>
            <pc:sldLayoutMk cId="430493843" sldId="2147484234"/>
          </pc:sldLayoutMkLst>
        </pc:sldLayoutChg>
        <pc:sldLayoutChg chg="modSp add del">
          <pc:chgData name="Mariya Ovcharenko" userId="2230aaaa-4f2e-4fac-a012-c94cbdc21de6" providerId="ADAL" clId="{13489817-D0C0-4B84-A7EF-C625B8C1F5BB}" dt="2024-02-01T13:38:25.702" v="180" actId="2696"/>
          <pc:sldLayoutMkLst>
            <pc:docMk/>
            <pc:sldMasterMk cId="1994305044" sldId="2147484121"/>
            <pc:sldLayoutMk cId="82408053" sldId="2147484235"/>
          </pc:sldLayoutMkLst>
        </pc:sldLayoutChg>
        <pc:sldLayoutChg chg="modSp add del">
          <pc:chgData name="Mariya Ovcharenko" userId="2230aaaa-4f2e-4fac-a012-c94cbdc21de6" providerId="ADAL" clId="{13489817-D0C0-4B84-A7EF-C625B8C1F5BB}" dt="2024-02-01T13:38:25.802" v="213" actId="2696"/>
          <pc:sldLayoutMkLst>
            <pc:docMk/>
            <pc:sldMasterMk cId="1994305044" sldId="2147484121"/>
            <pc:sldLayoutMk cId="3821062092" sldId="2147484236"/>
          </pc:sldLayoutMkLst>
        </pc:sldLayoutChg>
        <pc:sldLayoutChg chg="modSp add del">
          <pc:chgData name="Mariya Ovcharenko" userId="2230aaaa-4f2e-4fac-a012-c94cbdc21de6" providerId="ADAL" clId="{13489817-D0C0-4B84-A7EF-C625B8C1F5BB}" dt="2024-02-01T13:38:25.715" v="184" actId="2696"/>
          <pc:sldLayoutMkLst>
            <pc:docMk/>
            <pc:sldMasterMk cId="1994305044" sldId="2147484121"/>
            <pc:sldLayoutMk cId="3313807606" sldId="2147484237"/>
          </pc:sldLayoutMkLst>
        </pc:sldLayoutChg>
      </pc:sldMasterChg>
      <pc:sldMasterChg chg="addSp delSp modSp add del mod addSldLayout delSldLayout modSldLayout sldLayoutOrd">
        <pc:chgData name="Mariya Ovcharenko" userId="2230aaaa-4f2e-4fac-a012-c94cbdc21de6" providerId="ADAL" clId="{13489817-D0C0-4B84-A7EF-C625B8C1F5BB}" dt="2024-02-02T14:34:32.340" v="2757" actId="21"/>
        <pc:sldMasterMkLst>
          <pc:docMk/>
          <pc:sldMasterMk cId="548023102" sldId="2147484169"/>
        </pc:sldMasterMkLst>
        <pc:sldLayoutChg chg="modSp add del">
          <pc:chgData name="Mariya Ovcharenko" userId="2230aaaa-4f2e-4fac-a012-c94cbdc21de6" providerId="ADAL" clId="{13489817-D0C0-4B84-A7EF-C625B8C1F5BB}" dt="2024-02-01T15:00:15.902" v="1409" actId="2696"/>
          <pc:sldLayoutMkLst>
            <pc:docMk/>
            <pc:sldMasterMk cId="548023102" sldId="2147484169"/>
            <pc:sldLayoutMk cId="2379047743" sldId="2147484171"/>
          </pc:sldLayoutMkLst>
        </pc:sldLayoutChg>
        <pc:sldLayoutChg chg="modSp add del">
          <pc:chgData name="Mariya Ovcharenko" userId="2230aaaa-4f2e-4fac-a012-c94cbdc21de6" providerId="ADAL" clId="{13489817-D0C0-4B84-A7EF-C625B8C1F5BB}" dt="2024-02-01T15:00:16.020" v="1411" actId="2696"/>
          <pc:sldLayoutMkLst>
            <pc:docMk/>
            <pc:sldMasterMk cId="548023102" sldId="2147484169"/>
            <pc:sldLayoutMk cId="3706463808" sldId="2147484172"/>
          </pc:sldLayoutMkLst>
        </pc:sldLayoutChg>
        <pc:sldLayoutChg chg="modSp add del">
          <pc:chgData name="Mariya Ovcharenko" userId="2230aaaa-4f2e-4fac-a012-c94cbdc21de6" providerId="ADAL" clId="{13489817-D0C0-4B84-A7EF-C625B8C1F5BB}" dt="2024-02-01T15:00:15.892" v="1408" actId="2696"/>
          <pc:sldLayoutMkLst>
            <pc:docMk/>
            <pc:sldMasterMk cId="548023102" sldId="2147484169"/>
            <pc:sldLayoutMk cId="3581202653" sldId="2147484188"/>
          </pc:sldLayoutMkLst>
        </pc:sldLayoutChg>
        <pc:sldLayoutChg chg="modSp add del">
          <pc:chgData name="Mariya Ovcharenko" userId="2230aaaa-4f2e-4fac-a012-c94cbdc21de6" providerId="ADAL" clId="{13489817-D0C0-4B84-A7EF-C625B8C1F5BB}" dt="2024-02-01T15:00:15.913" v="1410" actId="2696"/>
          <pc:sldLayoutMkLst>
            <pc:docMk/>
            <pc:sldMasterMk cId="548023102" sldId="2147484169"/>
            <pc:sldLayoutMk cId="1924253295" sldId="2147484189"/>
          </pc:sldLayoutMkLst>
        </pc:sldLayoutChg>
        <pc:sldLayoutChg chg="modSp add del">
          <pc:chgData name="Mariya Ovcharenko" userId="2230aaaa-4f2e-4fac-a012-c94cbdc21de6" providerId="ADAL" clId="{13489817-D0C0-4B84-A7EF-C625B8C1F5BB}" dt="2024-02-01T15:00:16.043" v="1413" actId="2696"/>
          <pc:sldLayoutMkLst>
            <pc:docMk/>
            <pc:sldMasterMk cId="548023102" sldId="2147484169"/>
            <pc:sldLayoutMk cId="3819596632" sldId="2147484191"/>
          </pc:sldLayoutMkLst>
        </pc:sldLayoutChg>
        <pc:sldLayoutChg chg="modSp add del mod">
          <pc:chgData name="Mariya Ovcharenko" userId="2230aaaa-4f2e-4fac-a012-c94cbdc21de6" providerId="ADAL" clId="{13489817-D0C0-4B84-A7EF-C625B8C1F5BB}" dt="2024-02-01T15:00:16.033" v="1412" actId="2696"/>
          <pc:sldLayoutMkLst>
            <pc:docMk/>
            <pc:sldMasterMk cId="548023102" sldId="2147484169"/>
            <pc:sldLayoutMk cId="413996608" sldId="2147484192"/>
          </pc:sldLayoutMkLst>
        </pc:sldLayoutChg>
        <pc:sldLayoutChg chg="modSp add del">
          <pc:chgData name="Mariya Ovcharenko" userId="2230aaaa-4f2e-4fac-a012-c94cbdc21de6" providerId="ADAL" clId="{13489817-D0C0-4B84-A7EF-C625B8C1F5BB}" dt="2024-02-01T15:00:16.054" v="1414" actId="2696"/>
          <pc:sldLayoutMkLst>
            <pc:docMk/>
            <pc:sldMasterMk cId="548023102" sldId="2147484169"/>
            <pc:sldLayoutMk cId="3405182471" sldId="2147484193"/>
          </pc:sldLayoutMkLst>
        </pc:sldLayoutChg>
        <pc:sldLayoutChg chg="modSp add del">
          <pc:chgData name="Mariya Ovcharenko" userId="2230aaaa-4f2e-4fac-a012-c94cbdc21de6" providerId="ADAL" clId="{13489817-D0C0-4B84-A7EF-C625B8C1F5BB}" dt="2024-02-01T15:00:16.063" v="1415" actId="2696"/>
          <pc:sldLayoutMkLst>
            <pc:docMk/>
            <pc:sldMasterMk cId="548023102" sldId="2147484169"/>
            <pc:sldLayoutMk cId="924834772" sldId="2147484194"/>
          </pc:sldLayoutMkLst>
        </pc:sldLayoutChg>
        <pc:sldLayoutChg chg="addSp delSp modSp add del mod">
          <pc:chgData name="Mariya Ovcharenko" userId="2230aaaa-4f2e-4fac-a012-c94cbdc21de6" providerId="ADAL" clId="{13489817-D0C0-4B84-A7EF-C625B8C1F5BB}" dt="2024-02-01T15:59:56.455" v="1892" actId="2696"/>
          <pc:sldLayoutMkLst>
            <pc:docMk/>
            <pc:sldMasterMk cId="548023102" sldId="2147484169"/>
            <pc:sldLayoutMk cId="2160327388" sldId="2147484195"/>
          </pc:sldLayoutMkLst>
        </pc:sldLayoutChg>
        <pc:sldLayoutChg chg="del">
          <pc:chgData name="Mariya Ovcharenko" userId="2230aaaa-4f2e-4fac-a012-c94cbdc21de6" providerId="ADAL" clId="{13489817-D0C0-4B84-A7EF-C625B8C1F5BB}" dt="2024-02-01T15:00:16.071" v="1416" actId="2696"/>
          <pc:sldLayoutMkLst>
            <pc:docMk/>
            <pc:sldMasterMk cId="548023102" sldId="2147484169"/>
            <pc:sldLayoutMk cId="286994470" sldId="2147484272"/>
          </pc:sldLayoutMkLst>
        </pc:sldLayoutChg>
        <pc:sldLayoutChg chg="addSp delSp modSp new del mod">
          <pc:chgData name="Mariya Ovcharenko" userId="2230aaaa-4f2e-4fac-a012-c94cbdc21de6" providerId="ADAL" clId="{13489817-D0C0-4B84-A7EF-C625B8C1F5BB}" dt="2024-02-01T15:00:16.077" v="1417" actId="2696"/>
          <pc:sldLayoutMkLst>
            <pc:docMk/>
            <pc:sldMasterMk cId="548023102" sldId="2147484169"/>
            <pc:sldLayoutMk cId="1482375579" sldId="2147484273"/>
          </pc:sldLayoutMkLst>
        </pc:sldLayoutChg>
        <pc:sldLayoutChg chg="addSp delSp modSp new mod ord">
          <pc:chgData name="Mariya Ovcharenko" userId="2230aaaa-4f2e-4fac-a012-c94cbdc21de6" providerId="ADAL" clId="{13489817-D0C0-4B84-A7EF-C625B8C1F5BB}" dt="2024-02-02T14:14:30.721" v="2589"/>
          <pc:sldLayoutMkLst>
            <pc:docMk/>
            <pc:sldMasterMk cId="548023102" sldId="2147484169"/>
            <pc:sldLayoutMk cId="2871464879" sldId="2147484274"/>
          </pc:sldLayoutMkLst>
        </pc:sldLayoutChg>
        <pc:sldLayoutChg chg="addSp delSp modSp add del mod modTransition">
          <pc:chgData name="Mariya Ovcharenko" userId="2230aaaa-4f2e-4fac-a012-c94cbdc21de6" providerId="ADAL" clId="{13489817-D0C0-4B84-A7EF-C625B8C1F5BB}" dt="2024-02-01T15:06:44.091" v="1426" actId="2696"/>
          <pc:sldLayoutMkLst>
            <pc:docMk/>
            <pc:sldMasterMk cId="548023102" sldId="2147484169"/>
            <pc:sldLayoutMk cId="2898280101" sldId="2147484275"/>
          </pc:sldLayoutMkLst>
        </pc:sldLayoutChg>
        <pc:sldLayoutChg chg="modSp add del mod modTransition">
          <pc:chgData name="Mariya Ovcharenko" userId="2230aaaa-4f2e-4fac-a012-c94cbdc21de6" providerId="ADAL" clId="{13489817-D0C0-4B84-A7EF-C625B8C1F5BB}" dt="2024-02-01T14:39:32.765" v="1248" actId="2696"/>
          <pc:sldLayoutMkLst>
            <pc:docMk/>
            <pc:sldMasterMk cId="548023102" sldId="2147484169"/>
            <pc:sldLayoutMk cId="3315219644" sldId="2147484275"/>
          </pc:sldLayoutMkLst>
        </pc:sldLayoutChg>
        <pc:sldLayoutChg chg="addSp delSp modSp add del mod modTransition">
          <pc:chgData name="Mariya Ovcharenko" userId="2230aaaa-4f2e-4fac-a012-c94cbdc21de6" providerId="ADAL" clId="{13489817-D0C0-4B84-A7EF-C625B8C1F5BB}" dt="2024-02-01T15:07:05.712" v="1430" actId="2696"/>
          <pc:sldLayoutMkLst>
            <pc:docMk/>
            <pc:sldMasterMk cId="548023102" sldId="2147484169"/>
            <pc:sldLayoutMk cId="3489290751" sldId="2147484276"/>
          </pc:sldLayoutMkLst>
        </pc:sldLayoutChg>
        <pc:sldLayoutChg chg="addSp delSp modSp add del mod modTransition">
          <pc:chgData name="Mariya Ovcharenko" userId="2230aaaa-4f2e-4fac-a012-c94cbdc21de6" providerId="ADAL" clId="{13489817-D0C0-4B84-A7EF-C625B8C1F5BB}" dt="2024-02-01T15:07:28.668" v="1436" actId="2696"/>
          <pc:sldLayoutMkLst>
            <pc:docMk/>
            <pc:sldMasterMk cId="548023102" sldId="2147484169"/>
            <pc:sldLayoutMk cId="3594993777" sldId="2147484277"/>
          </pc:sldLayoutMkLst>
        </pc:sldLayoutChg>
        <pc:sldLayoutChg chg="addSp delSp modSp add mod modTransition">
          <pc:chgData name="Mariya Ovcharenko" userId="2230aaaa-4f2e-4fac-a012-c94cbdc21de6" providerId="ADAL" clId="{13489817-D0C0-4B84-A7EF-C625B8C1F5BB}" dt="2024-02-01T16:16:18.021" v="1990" actId="34135"/>
          <pc:sldLayoutMkLst>
            <pc:docMk/>
            <pc:sldMasterMk cId="548023102" sldId="2147484169"/>
            <pc:sldLayoutMk cId="4164177591" sldId="2147484278"/>
          </pc:sldLayoutMkLst>
        </pc:sldLayoutChg>
        <pc:sldLayoutChg chg="add del mod replId modTransition">
          <pc:chgData name="Mariya Ovcharenko" userId="2230aaaa-4f2e-4fac-a012-c94cbdc21de6" providerId="ADAL" clId="{13489817-D0C0-4B84-A7EF-C625B8C1F5BB}" dt="2024-02-01T15:09:54.344" v="1453" actId="2696"/>
          <pc:sldLayoutMkLst>
            <pc:docMk/>
            <pc:sldMasterMk cId="548023102" sldId="2147484169"/>
            <pc:sldLayoutMk cId="2147362929" sldId="2147484279"/>
          </pc:sldLayoutMkLst>
        </pc:sldLayoutChg>
        <pc:sldLayoutChg chg="add del mod replId modTransition">
          <pc:chgData name="Mariya Ovcharenko" userId="2230aaaa-4f2e-4fac-a012-c94cbdc21de6" providerId="ADAL" clId="{13489817-D0C0-4B84-A7EF-C625B8C1F5BB}" dt="2024-02-01T15:09:54.352" v="1454" actId="2696"/>
          <pc:sldLayoutMkLst>
            <pc:docMk/>
            <pc:sldMasterMk cId="548023102" sldId="2147484169"/>
            <pc:sldLayoutMk cId="1926302724" sldId="2147484280"/>
          </pc:sldLayoutMkLst>
        </pc:sldLayoutChg>
        <pc:sldLayoutChg chg="add del mod replId modTransition">
          <pc:chgData name="Mariya Ovcharenko" userId="2230aaaa-4f2e-4fac-a012-c94cbdc21de6" providerId="ADAL" clId="{13489817-D0C0-4B84-A7EF-C625B8C1F5BB}" dt="2024-02-01T15:09:54.362" v="1455" actId="2696"/>
          <pc:sldLayoutMkLst>
            <pc:docMk/>
            <pc:sldMasterMk cId="548023102" sldId="2147484169"/>
            <pc:sldLayoutMk cId="4021849804" sldId="2147484281"/>
          </pc:sldLayoutMkLst>
        </pc:sldLayoutChg>
        <pc:sldLayoutChg chg="addSp delSp modSp add mod modTransition">
          <pc:chgData name="Mariya Ovcharenko" userId="2230aaaa-4f2e-4fac-a012-c94cbdc21de6" providerId="ADAL" clId="{13489817-D0C0-4B84-A7EF-C625B8C1F5BB}" dt="2024-02-01T16:17:02.139" v="1998" actId="34135"/>
          <pc:sldLayoutMkLst>
            <pc:docMk/>
            <pc:sldMasterMk cId="3591302375" sldId="2147484309"/>
            <pc:sldLayoutMk cId="3086143705" sldId="2147484282"/>
          </pc:sldLayoutMkLst>
        </pc:sldLayoutChg>
        <pc:sldLayoutChg chg="add del mod replId modTransition">
          <pc:chgData name="Mariya Ovcharenko" userId="2230aaaa-4f2e-4fac-a012-c94cbdc21de6" providerId="ADAL" clId="{13489817-D0C0-4B84-A7EF-C625B8C1F5BB}" dt="2024-02-01T15:11:25.060" v="1467" actId="2696"/>
          <pc:sldLayoutMkLst>
            <pc:docMk/>
            <pc:sldMasterMk cId="548023102" sldId="2147484169"/>
            <pc:sldLayoutMk cId="751414391" sldId="2147484283"/>
          </pc:sldLayoutMkLst>
        </pc:sldLayoutChg>
        <pc:sldLayoutChg chg="add del mod replId modTransition">
          <pc:chgData name="Mariya Ovcharenko" userId="2230aaaa-4f2e-4fac-a012-c94cbdc21de6" providerId="ADAL" clId="{13489817-D0C0-4B84-A7EF-C625B8C1F5BB}" dt="2024-02-01T15:11:25.071" v="1468" actId="2696"/>
          <pc:sldLayoutMkLst>
            <pc:docMk/>
            <pc:sldMasterMk cId="548023102" sldId="2147484169"/>
            <pc:sldLayoutMk cId="580281131" sldId="2147484284"/>
          </pc:sldLayoutMkLst>
        </pc:sldLayoutChg>
        <pc:sldLayoutChg chg="add del mod replId modTransition">
          <pc:chgData name="Mariya Ovcharenko" userId="2230aaaa-4f2e-4fac-a012-c94cbdc21de6" providerId="ADAL" clId="{13489817-D0C0-4B84-A7EF-C625B8C1F5BB}" dt="2024-02-01T15:11:25.081" v="1469" actId="2696"/>
          <pc:sldLayoutMkLst>
            <pc:docMk/>
            <pc:sldMasterMk cId="548023102" sldId="2147484169"/>
            <pc:sldLayoutMk cId="3905038442" sldId="2147484285"/>
          </pc:sldLayoutMkLst>
        </pc:sldLayoutChg>
        <pc:sldLayoutChg chg="del">
          <pc:chgData name="Mariya Ovcharenko" userId="2230aaaa-4f2e-4fac-a012-c94cbdc21de6" providerId="ADAL" clId="{13489817-D0C0-4B84-A7EF-C625B8C1F5BB}" dt="2024-02-01T13:39:15.898" v="230" actId="2696"/>
          <pc:sldLayoutMkLst>
            <pc:docMk/>
            <pc:sldMasterMk cId="548023102" sldId="2147484169"/>
            <pc:sldLayoutMk cId="852997829" sldId="2147484286"/>
          </pc:sldLayoutMkLst>
        </pc:sldLayoutChg>
        <pc:sldLayoutChg chg="addSp delSp modSp add mod modTransition">
          <pc:chgData name="Mariya Ovcharenko" userId="2230aaaa-4f2e-4fac-a012-c94cbdc21de6" providerId="ADAL" clId="{13489817-D0C0-4B84-A7EF-C625B8C1F5BB}" dt="2024-02-02T14:29:42.062" v="2724"/>
          <pc:sldLayoutMkLst>
            <pc:docMk/>
            <pc:sldMasterMk cId="548023102" sldId="2147484169"/>
            <pc:sldLayoutMk cId="1960211243" sldId="2147484286"/>
          </pc:sldLayoutMkLst>
        </pc:sldLayoutChg>
        <pc:sldLayoutChg chg="addSp delSp modSp add mod ord modTransition">
          <pc:chgData name="Mariya Ovcharenko" userId="2230aaaa-4f2e-4fac-a012-c94cbdc21de6" providerId="ADAL" clId="{13489817-D0C0-4B84-A7EF-C625B8C1F5BB}" dt="2024-02-02T14:30:12.890" v="2729" actId="20577"/>
          <pc:sldLayoutMkLst>
            <pc:docMk/>
            <pc:sldMasterMk cId="548023102" sldId="2147484169"/>
            <pc:sldLayoutMk cId="2526058082" sldId="2147484287"/>
          </pc:sldLayoutMkLst>
        </pc:sldLayoutChg>
        <pc:sldLayoutChg chg="add del mod modTransition">
          <pc:chgData name="Mariya Ovcharenko" userId="2230aaaa-4f2e-4fac-a012-c94cbdc21de6" providerId="ADAL" clId="{13489817-D0C0-4B84-A7EF-C625B8C1F5BB}" dt="2024-02-01T15:07:18.806" v="1432" actId="2890"/>
          <pc:sldLayoutMkLst>
            <pc:docMk/>
            <pc:sldMasterMk cId="548023102" sldId="2147484169"/>
            <pc:sldLayoutMk cId="878891168" sldId="2147484288"/>
          </pc:sldLayoutMkLst>
        </pc:sldLayoutChg>
        <pc:sldLayoutChg chg="addSp delSp modSp add mod ord modTransition">
          <pc:chgData name="Mariya Ovcharenko" userId="2230aaaa-4f2e-4fac-a012-c94cbdc21de6" providerId="ADAL" clId="{13489817-D0C0-4B84-A7EF-C625B8C1F5BB}" dt="2024-02-02T14:30:19.780" v="2730"/>
          <pc:sldLayoutMkLst>
            <pc:docMk/>
            <pc:sldMasterMk cId="548023102" sldId="2147484169"/>
            <pc:sldLayoutMk cId="4239736288" sldId="2147484288"/>
          </pc:sldLayoutMkLst>
        </pc:sldLayoutChg>
        <pc:sldLayoutChg chg="addSp delSp modSp add mod modTransition">
          <pc:chgData name="Mariya Ovcharenko" userId="2230aaaa-4f2e-4fac-a012-c94cbdc21de6" providerId="ADAL" clId="{13489817-D0C0-4B84-A7EF-C625B8C1F5BB}" dt="2024-02-01T16:16:31.232" v="1992" actId="34135"/>
          <pc:sldLayoutMkLst>
            <pc:docMk/>
            <pc:sldMasterMk cId="1220484428" sldId="2147484295"/>
            <pc:sldLayoutMk cId="851895982" sldId="2147484289"/>
          </pc:sldLayoutMkLst>
        </pc:sldLayoutChg>
        <pc:sldLayoutChg chg="addSp delSp modSp add mod modTransition">
          <pc:chgData name="Mariya Ovcharenko" userId="2230aaaa-4f2e-4fac-a012-c94cbdc21de6" providerId="ADAL" clId="{13489817-D0C0-4B84-A7EF-C625B8C1F5BB}" dt="2024-02-01T16:16:39.826" v="1994" actId="34135"/>
          <pc:sldLayoutMkLst>
            <pc:docMk/>
            <pc:sldMasterMk cId="1220484428" sldId="2147484295"/>
            <pc:sldLayoutMk cId="151186061" sldId="2147484290"/>
          </pc:sldLayoutMkLst>
        </pc:sldLayoutChg>
        <pc:sldLayoutChg chg="addSp delSp modSp add mod modTransition">
          <pc:chgData name="Mariya Ovcharenko" userId="2230aaaa-4f2e-4fac-a012-c94cbdc21de6" providerId="ADAL" clId="{13489817-D0C0-4B84-A7EF-C625B8C1F5BB}" dt="2024-02-01T16:16:51.590" v="1996" actId="34135"/>
          <pc:sldLayoutMkLst>
            <pc:docMk/>
            <pc:sldMasterMk cId="1220484428" sldId="2147484295"/>
            <pc:sldLayoutMk cId="2536481486" sldId="2147484291"/>
          </pc:sldLayoutMkLst>
        </pc:sldLayoutChg>
        <pc:sldLayoutChg chg="addSp delSp modSp add mod modTransition">
          <pc:chgData name="Mariya Ovcharenko" userId="2230aaaa-4f2e-4fac-a012-c94cbdc21de6" providerId="ADAL" clId="{13489817-D0C0-4B84-A7EF-C625B8C1F5BB}" dt="2024-02-01T16:17:15.765" v="2000" actId="34135"/>
          <pc:sldLayoutMkLst>
            <pc:docMk/>
            <pc:sldMasterMk cId="548023102" sldId="2147484169"/>
            <pc:sldLayoutMk cId="1059269755" sldId="2147484292"/>
          </pc:sldLayoutMkLst>
        </pc:sldLayoutChg>
        <pc:sldLayoutChg chg="addSp delSp modSp add mod modTransition">
          <pc:chgData name="Mariya Ovcharenko" userId="2230aaaa-4f2e-4fac-a012-c94cbdc21de6" providerId="ADAL" clId="{13489817-D0C0-4B84-A7EF-C625B8C1F5BB}" dt="2024-02-01T16:17:25.431" v="2002" actId="34135"/>
          <pc:sldLayoutMkLst>
            <pc:docMk/>
            <pc:sldMasterMk cId="3591302375" sldId="2147484309"/>
            <pc:sldLayoutMk cId="899323977" sldId="2147484293"/>
          </pc:sldLayoutMkLst>
        </pc:sldLayoutChg>
        <pc:sldLayoutChg chg="addSp delSp modSp add mod modTransition">
          <pc:chgData name="Mariya Ovcharenko" userId="2230aaaa-4f2e-4fac-a012-c94cbdc21de6" providerId="ADAL" clId="{13489817-D0C0-4B84-A7EF-C625B8C1F5BB}" dt="2024-02-01T16:17:36.315" v="2004" actId="34135"/>
          <pc:sldLayoutMkLst>
            <pc:docMk/>
            <pc:sldMasterMk cId="3591302375" sldId="2147484309"/>
            <pc:sldLayoutMk cId="489766130" sldId="2147484294"/>
          </pc:sldLayoutMkLst>
        </pc:sldLayoutChg>
        <pc:sldLayoutChg chg="modSp mod ord">
          <pc:chgData name="Mariya Ovcharenko" userId="2230aaaa-4f2e-4fac-a012-c94cbdc21de6" providerId="ADAL" clId="{13489817-D0C0-4B84-A7EF-C625B8C1F5BB}" dt="2024-02-02T14:14:30.721" v="2589"/>
          <pc:sldLayoutMkLst>
            <pc:docMk/>
            <pc:sldMasterMk cId="548023102" sldId="2147484169"/>
            <pc:sldLayoutMk cId="1944305447" sldId="2147484296"/>
          </pc:sldLayoutMkLst>
        </pc:sldLayoutChg>
        <pc:sldLayoutChg chg="modSp mod ord">
          <pc:chgData name="Mariya Ovcharenko" userId="2230aaaa-4f2e-4fac-a012-c94cbdc21de6" providerId="ADAL" clId="{13489817-D0C0-4B84-A7EF-C625B8C1F5BB}" dt="2024-02-02T14:14:30.721" v="2589"/>
          <pc:sldLayoutMkLst>
            <pc:docMk/>
            <pc:sldMasterMk cId="548023102" sldId="2147484169"/>
            <pc:sldLayoutMk cId="928882113" sldId="2147484297"/>
          </pc:sldLayoutMkLst>
        </pc:sldLayoutChg>
        <pc:sldLayoutChg chg="modSp mod ord">
          <pc:chgData name="Mariya Ovcharenko" userId="2230aaaa-4f2e-4fac-a012-c94cbdc21de6" providerId="ADAL" clId="{13489817-D0C0-4B84-A7EF-C625B8C1F5BB}" dt="2024-02-02T14:14:30.721" v="2589"/>
          <pc:sldLayoutMkLst>
            <pc:docMk/>
            <pc:sldMasterMk cId="548023102" sldId="2147484169"/>
            <pc:sldLayoutMk cId="1459265443" sldId="2147484298"/>
          </pc:sldLayoutMkLst>
        </pc:sldLayoutChg>
        <pc:sldLayoutChg chg="modSp mod ord">
          <pc:chgData name="Mariya Ovcharenko" userId="2230aaaa-4f2e-4fac-a012-c94cbdc21de6" providerId="ADAL" clId="{13489817-D0C0-4B84-A7EF-C625B8C1F5BB}" dt="2024-02-02T14:14:30.721" v="2589"/>
          <pc:sldLayoutMkLst>
            <pc:docMk/>
            <pc:sldMasterMk cId="548023102" sldId="2147484169"/>
            <pc:sldLayoutMk cId="3874530155" sldId="2147484299"/>
          </pc:sldLayoutMkLst>
        </pc:sldLayoutChg>
        <pc:sldLayoutChg chg="modSp mod ord">
          <pc:chgData name="Mariya Ovcharenko" userId="2230aaaa-4f2e-4fac-a012-c94cbdc21de6" providerId="ADAL" clId="{13489817-D0C0-4B84-A7EF-C625B8C1F5BB}" dt="2024-02-02T14:14:30.721" v="2589"/>
          <pc:sldLayoutMkLst>
            <pc:docMk/>
            <pc:sldMasterMk cId="548023102" sldId="2147484169"/>
            <pc:sldLayoutMk cId="2940854174" sldId="2147484310"/>
          </pc:sldLayoutMkLst>
        </pc:sldLayoutChg>
        <pc:sldLayoutChg chg="modSp mod ord">
          <pc:chgData name="Mariya Ovcharenko" userId="2230aaaa-4f2e-4fac-a012-c94cbdc21de6" providerId="ADAL" clId="{13489817-D0C0-4B84-A7EF-C625B8C1F5BB}" dt="2024-02-02T14:14:30.721" v="2589"/>
          <pc:sldLayoutMkLst>
            <pc:docMk/>
            <pc:sldMasterMk cId="548023102" sldId="2147484169"/>
            <pc:sldLayoutMk cId="264122810" sldId="2147484311"/>
          </pc:sldLayoutMkLst>
        </pc:sldLayoutChg>
        <pc:sldLayoutChg chg="modSp mod ord">
          <pc:chgData name="Mariya Ovcharenko" userId="2230aaaa-4f2e-4fac-a012-c94cbdc21de6" providerId="ADAL" clId="{13489817-D0C0-4B84-A7EF-C625B8C1F5BB}" dt="2024-02-02T14:14:30.721" v="2589"/>
          <pc:sldLayoutMkLst>
            <pc:docMk/>
            <pc:sldMasterMk cId="548023102" sldId="2147484169"/>
            <pc:sldLayoutMk cId="2408160124" sldId="2147484312"/>
          </pc:sldLayoutMkLst>
        </pc:sldLayoutChg>
        <pc:sldLayoutChg chg="modSp mod ord">
          <pc:chgData name="Mariya Ovcharenko" userId="2230aaaa-4f2e-4fac-a012-c94cbdc21de6" providerId="ADAL" clId="{13489817-D0C0-4B84-A7EF-C625B8C1F5BB}" dt="2024-02-02T14:14:30.721" v="2589"/>
          <pc:sldLayoutMkLst>
            <pc:docMk/>
            <pc:sldMasterMk cId="548023102" sldId="2147484169"/>
            <pc:sldLayoutMk cId="739816891" sldId="2147484313"/>
          </pc:sldLayoutMkLst>
        </pc:sldLayoutChg>
      </pc:sldMasterChg>
      <pc:sldMasterChg chg="modSp add del addSldLayout delSldLayout modSldLayout">
        <pc:chgData name="Mariya Ovcharenko" userId="2230aaaa-4f2e-4fac-a012-c94cbdc21de6" providerId="ADAL" clId="{13489817-D0C0-4B84-A7EF-C625B8C1F5BB}" dt="2024-02-01T13:38:28.260" v="218" actId="2696"/>
        <pc:sldMasterMkLst>
          <pc:docMk/>
          <pc:sldMasterMk cId="1629900669" sldId="2147484176"/>
        </pc:sldMasterMkLst>
        <pc:sldLayoutChg chg="modSp add del">
          <pc:chgData name="Mariya Ovcharenko" userId="2230aaaa-4f2e-4fac-a012-c94cbdc21de6" providerId="ADAL" clId="{13489817-D0C0-4B84-A7EF-C625B8C1F5BB}" dt="2024-02-01T13:38:28.257" v="217" actId="2696"/>
          <pc:sldLayoutMkLst>
            <pc:docMk/>
            <pc:sldMasterMk cId="1629900669" sldId="2147484176"/>
            <pc:sldLayoutMk cId="2959395600" sldId="2147484140"/>
          </pc:sldLayoutMkLst>
        </pc:sldLayoutChg>
      </pc:sldMasterChg>
      <pc:sldMasterChg chg="modSp add del addSldLayout delSldLayout modSldLayout">
        <pc:chgData name="Mariya Ovcharenko" userId="2230aaaa-4f2e-4fac-a012-c94cbdc21de6" providerId="ADAL" clId="{13489817-D0C0-4B84-A7EF-C625B8C1F5BB}" dt="2024-02-01T13:38:36.033" v="227" actId="2696"/>
        <pc:sldMasterMkLst>
          <pc:docMk/>
          <pc:sldMasterMk cId="421329345" sldId="2147484182"/>
        </pc:sldMasterMkLst>
        <pc:sldLayoutChg chg="modSp add del">
          <pc:chgData name="Mariya Ovcharenko" userId="2230aaaa-4f2e-4fac-a012-c94cbdc21de6" providerId="ADAL" clId="{13489817-D0C0-4B84-A7EF-C625B8C1F5BB}" dt="2024-02-01T13:38:36.030" v="226" actId="2696"/>
          <pc:sldLayoutMkLst>
            <pc:docMk/>
            <pc:sldMasterMk cId="421329345" sldId="2147484182"/>
            <pc:sldLayoutMk cId="1962001592" sldId="2147484161"/>
          </pc:sldLayoutMkLst>
        </pc:sldLayoutChg>
        <pc:sldLayoutChg chg="modSp add del">
          <pc:chgData name="Mariya Ovcharenko" userId="2230aaaa-4f2e-4fac-a012-c94cbdc21de6" providerId="ADAL" clId="{13489817-D0C0-4B84-A7EF-C625B8C1F5BB}" dt="2024-02-01T13:38:36.026" v="224" actId="2696"/>
          <pc:sldLayoutMkLst>
            <pc:docMk/>
            <pc:sldMasterMk cId="421329345" sldId="2147484182"/>
            <pc:sldLayoutMk cId="2334855118" sldId="2147484258"/>
          </pc:sldLayoutMkLst>
        </pc:sldLayoutChg>
        <pc:sldLayoutChg chg="modSp add del">
          <pc:chgData name="Mariya Ovcharenko" userId="2230aaaa-4f2e-4fac-a012-c94cbdc21de6" providerId="ADAL" clId="{13489817-D0C0-4B84-A7EF-C625B8C1F5BB}" dt="2024-02-01T13:38:36.028" v="225" actId="2696"/>
          <pc:sldLayoutMkLst>
            <pc:docMk/>
            <pc:sldMasterMk cId="421329345" sldId="2147484182"/>
            <pc:sldLayoutMk cId="3086137976" sldId="2147484259"/>
          </pc:sldLayoutMkLst>
        </pc:sldLayoutChg>
      </pc:sldMasterChg>
      <pc:sldMasterChg chg="modSp add del addSldLayout delSldLayout modSldLayout">
        <pc:chgData name="Mariya Ovcharenko" userId="2230aaaa-4f2e-4fac-a012-c94cbdc21de6" providerId="ADAL" clId="{13489817-D0C0-4B84-A7EF-C625B8C1F5BB}" dt="2024-02-01T13:38:22.825" v="161" actId="2696"/>
        <pc:sldMasterMkLst>
          <pc:docMk/>
          <pc:sldMasterMk cId="2481870904" sldId="2147484197"/>
        </pc:sldMasterMkLst>
        <pc:sldLayoutChg chg="modSp add del">
          <pc:chgData name="Mariya Ovcharenko" userId="2230aaaa-4f2e-4fac-a012-c94cbdc21de6" providerId="ADAL" clId="{13489817-D0C0-4B84-A7EF-C625B8C1F5BB}" dt="2024-02-01T13:38:22.814" v="159" actId="2696"/>
          <pc:sldLayoutMkLst>
            <pc:docMk/>
            <pc:sldMasterMk cId="2481870904" sldId="2147484197"/>
            <pc:sldLayoutMk cId="3744115393" sldId="2147484198"/>
          </pc:sldLayoutMkLst>
        </pc:sldLayoutChg>
        <pc:sldLayoutChg chg="modSp add del">
          <pc:chgData name="Mariya Ovcharenko" userId="2230aaaa-4f2e-4fac-a012-c94cbdc21de6" providerId="ADAL" clId="{13489817-D0C0-4B84-A7EF-C625B8C1F5BB}" dt="2024-02-01T13:38:22.819" v="160" actId="2696"/>
          <pc:sldLayoutMkLst>
            <pc:docMk/>
            <pc:sldMasterMk cId="2481870904" sldId="2147484197"/>
            <pc:sldLayoutMk cId="3669890079" sldId="2147484199"/>
          </pc:sldLayoutMkLst>
        </pc:sldLayoutChg>
      </pc:sldMasterChg>
      <pc:sldMasterChg chg="modSp add del addSldLayout delSldLayout modSldLayout">
        <pc:chgData name="Mariya Ovcharenko" userId="2230aaaa-4f2e-4fac-a012-c94cbdc21de6" providerId="ADAL" clId="{13489817-D0C0-4B84-A7EF-C625B8C1F5BB}" dt="2024-02-01T13:38:32.708" v="223" actId="2696"/>
        <pc:sldMasterMkLst>
          <pc:docMk/>
          <pc:sldMasterMk cId="232739150" sldId="2147484212"/>
        </pc:sldMasterMkLst>
        <pc:sldLayoutChg chg="modSp add del">
          <pc:chgData name="Mariya Ovcharenko" userId="2230aaaa-4f2e-4fac-a012-c94cbdc21de6" providerId="ADAL" clId="{13489817-D0C0-4B84-A7EF-C625B8C1F5BB}" dt="2024-02-01T13:38:32.577" v="219" actId="2696"/>
          <pc:sldLayoutMkLst>
            <pc:docMk/>
            <pc:sldMasterMk cId="232739150" sldId="2147484212"/>
            <pc:sldLayoutMk cId="3508111273" sldId="2147484254"/>
          </pc:sldLayoutMkLst>
        </pc:sldLayoutChg>
        <pc:sldLayoutChg chg="modSp add del">
          <pc:chgData name="Mariya Ovcharenko" userId="2230aaaa-4f2e-4fac-a012-c94cbdc21de6" providerId="ADAL" clId="{13489817-D0C0-4B84-A7EF-C625B8C1F5BB}" dt="2024-02-01T13:38:32.620" v="220" actId="2696"/>
          <pc:sldLayoutMkLst>
            <pc:docMk/>
            <pc:sldMasterMk cId="232739150" sldId="2147484212"/>
            <pc:sldLayoutMk cId="2186428166" sldId="2147484255"/>
          </pc:sldLayoutMkLst>
        </pc:sldLayoutChg>
        <pc:sldLayoutChg chg="modSp add del">
          <pc:chgData name="Mariya Ovcharenko" userId="2230aaaa-4f2e-4fac-a012-c94cbdc21de6" providerId="ADAL" clId="{13489817-D0C0-4B84-A7EF-C625B8C1F5BB}" dt="2024-02-01T13:38:32.662" v="221" actId="2696"/>
          <pc:sldLayoutMkLst>
            <pc:docMk/>
            <pc:sldMasterMk cId="232739150" sldId="2147484212"/>
            <pc:sldLayoutMk cId="1226002094" sldId="2147484256"/>
          </pc:sldLayoutMkLst>
        </pc:sldLayoutChg>
        <pc:sldLayoutChg chg="modSp add del">
          <pc:chgData name="Mariya Ovcharenko" userId="2230aaaa-4f2e-4fac-a012-c94cbdc21de6" providerId="ADAL" clId="{13489817-D0C0-4B84-A7EF-C625B8C1F5BB}" dt="2024-02-01T13:38:32.705" v="222" actId="2696"/>
          <pc:sldLayoutMkLst>
            <pc:docMk/>
            <pc:sldMasterMk cId="232739150" sldId="2147484212"/>
            <pc:sldLayoutMk cId="2187327905" sldId="2147484257"/>
          </pc:sldLayoutMkLst>
        </pc:sldLayoutChg>
      </pc:sldMasterChg>
      <pc:sldMasterChg chg="addSp delSp modSp add mod addSldLayout delSldLayout modSldLayout sldLayoutOrd">
        <pc:chgData name="Mariya Ovcharenko" userId="2230aaaa-4f2e-4fac-a012-c94cbdc21de6" providerId="ADAL" clId="{13489817-D0C0-4B84-A7EF-C625B8C1F5BB}" dt="2024-02-02T14:35:01.589" v="2763" actId="21"/>
        <pc:sldMasterMkLst>
          <pc:docMk/>
          <pc:sldMasterMk cId="1220484428" sldId="2147484295"/>
        </pc:sldMasterMkLst>
        <pc:sldLayoutChg chg="modSp mod ord">
          <pc:chgData name="Mariya Ovcharenko" userId="2230aaaa-4f2e-4fac-a012-c94cbdc21de6" providerId="ADAL" clId="{13489817-D0C0-4B84-A7EF-C625B8C1F5BB}" dt="2024-02-02T14:31:34.636" v="2735"/>
          <pc:sldLayoutMkLst>
            <pc:docMk/>
            <pc:sldMasterMk cId="548023102" sldId="2147484169"/>
            <pc:sldLayoutMk cId="4164177591" sldId="2147484278"/>
          </pc:sldLayoutMkLst>
        </pc:sldLayoutChg>
        <pc:sldLayoutChg chg="modSp mod ord">
          <pc:chgData name="Mariya Ovcharenko" userId="2230aaaa-4f2e-4fac-a012-c94cbdc21de6" providerId="ADAL" clId="{13489817-D0C0-4B84-A7EF-C625B8C1F5BB}" dt="2024-02-01T16:26:33.718" v="2070" actId="20578"/>
          <pc:sldLayoutMkLst>
            <pc:docMk/>
            <pc:sldMasterMk cId="3591302375" sldId="2147484309"/>
            <pc:sldLayoutMk cId="3086143705" sldId="2147484282"/>
          </pc:sldLayoutMkLst>
        </pc:sldLayoutChg>
        <pc:sldLayoutChg chg="modSp mod ord">
          <pc:chgData name="Mariya Ovcharenko" userId="2230aaaa-4f2e-4fac-a012-c94cbdc21de6" providerId="ADAL" clId="{13489817-D0C0-4B84-A7EF-C625B8C1F5BB}" dt="2024-02-02T14:31:41.029" v="2736"/>
          <pc:sldLayoutMkLst>
            <pc:docMk/>
            <pc:sldMasterMk cId="1220484428" sldId="2147484295"/>
            <pc:sldLayoutMk cId="851895982" sldId="2147484289"/>
          </pc:sldLayoutMkLst>
        </pc:sldLayoutChg>
        <pc:sldLayoutChg chg="modSp mod ord">
          <pc:chgData name="Mariya Ovcharenko" userId="2230aaaa-4f2e-4fac-a012-c94cbdc21de6" providerId="ADAL" clId="{13489817-D0C0-4B84-A7EF-C625B8C1F5BB}" dt="2024-02-02T14:31:47.804" v="2737"/>
          <pc:sldLayoutMkLst>
            <pc:docMk/>
            <pc:sldMasterMk cId="1220484428" sldId="2147484295"/>
            <pc:sldLayoutMk cId="151186061" sldId="2147484290"/>
          </pc:sldLayoutMkLst>
        </pc:sldLayoutChg>
        <pc:sldLayoutChg chg="modSp mod ord">
          <pc:chgData name="Mariya Ovcharenko" userId="2230aaaa-4f2e-4fac-a012-c94cbdc21de6" providerId="ADAL" clId="{13489817-D0C0-4B84-A7EF-C625B8C1F5BB}" dt="2024-02-02T14:31:53.225" v="2738"/>
          <pc:sldLayoutMkLst>
            <pc:docMk/>
            <pc:sldMasterMk cId="1220484428" sldId="2147484295"/>
            <pc:sldLayoutMk cId="2536481486" sldId="2147484291"/>
          </pc:sldLayoutMkLst>
        </pc:sldLayoutChg>
        <pc:sldLayoutChg chg="modSp mod ord">
          <pc:chgData name="Mariya Ovcharenko" userId="2230aaaa-4f2e-4fac-a012-c94cbdc21de6" providerId="ADAL" clId="{13489817-D0C0-4B84-A7EF-C625B8C1F5BB}" dt="2024-02-01T16:26:33.718" v="2070" actId="20578"/>
          <pc:sldLayoutMkLst>
            <pc:docMk/>
            <pc:sldMasterMk cId="548023102" sldId="2147484169"/>
            <pc:sldLayoutMk cId="1059269755" sldId="2147484292"/>
          </pc:sldLayoutMkLst>
        </pc:sldLayoutChg>
        <pc:sldLayoutChg chg="modSp mod ord">
          <pc:chgData name="Mariya Ovcharenko" userId="2230aaaa-4f2e-4fac-a012-c94cbdc21de6" providerId="ADAL" clId="{13489817-D0C0-4B84-A7EF-C625B8C1F5BB}" dt="2024-02-01T16:26:33.718" v="2070" actId="20578"/>
          <pc:sldLayoutMkLst>
            <pc:docMk/>
            <pc:sldMasterMk cId="3591302375" sldId="2147484309"/>
            <pc:sldLayoutMk cId="899323977" sldId="2147484293"/>
          </pc:sldLayoutMkLst>
        </pc:sldLayoutChg>
        <pc:sldLayoutChg chg="modSp mod ord">
          <pc:chgData name="Mariya Ovcharenko" userId="2230aaaa-4f2e-4fac-a012-c94cbdc21de6" providerId="ADAL" clId="{13489817-D0C0-4B84-A7EF-C625B8C1F5BB}" dt="2024-02-01T16:26:33.718" v="2070" actId="20578"/>
          <pc:sldLayoutMkLst>
            <pc:docMk/>
            <pc:sldMasterMk cId="3591302375" sldId="2147484309"/>
            <pc:sldLayoutMk cId="489766130" sldId="2147484294"/>
          </pc:sldLayoutMkLst>
        </pc:sldLayoutChg>
        <pc:sldLayoutChg chg="addSp delSp modSp add mod replId">
          <pc:chgData name="Mariya Ovcharenko" userId="2230aaaa-4f2e-4fac-a012-c94cbdc21de6" providerId="ADAL" clId="{13489817-D0C0-4B84-A7EF-C625B8C1F5BB}" dt="2024-02-01T16:17:57.829" v="2006" actId="34135"/>
          <pc:sldLayoutMkLst>
            <pc:docMk/>
            <pc:sldMasterMk cId="548023102" sldId="2147484169"/>
            <pc:sldLayoutMk cId="1944305447" sldId="2147484296"/>
          </pc:sldLayoutMkLst>
        </pc:sldLayoutChg>
        <pc:sldLayoutChg chg="addSp delSp modSp add mod replId">
          <pc:chgData name="Mariya Ovcharenko" userId="2230aaaa-4f2e-4fac-a012-c94cbdc21de6" providerId="ADAL" clId="{13489817-D0C0-4B84-A7EF-C625B8C1F5BB}" dt="2024-02-01T16:18:07.806" v="2008" actId="34135"/>
          <pc:sldLayoutMkLst>
            <pc:docMk/>
            <pc:sldMasterMk cId="548023102" sldId="2147484169"/>
            <pc:sldLayoutMk cId="928882113" sldId="2147484297"/>
          </pc:sldLayoutMkLst>
        </pc:sldLayoutChg>
        <pc:sldLayoutChg chg="addSp delSp modSp add mod replId">
          <pc:chgData name="Mariya Ovcharenko" userId="2230aaaa-4f2e-4fac-a012-c94cbdc21de6" providerId="ADAL" clId="{13489817-D0C0-4B84-A7EF-C625B8C1F5BB}" dt="2024-02-01T16:18:33.612" v="2010" actId="34135"/>
          <pc:sldLayoutMkLst>
            <pc:docMk/>
            <pc:sldMasterMk cId="548023102" sldId="2147484169"/>
            <pc:sldLayoutMk cId="1459265443" sldId="2147484298"/>
          </pc:sldLayoutMkLst>
        </pc:sldLayoutChg>
        <pc:sldLayoutChg chg="addSp delSp modSp add mod replId">
          <pc:chgData name="Mariya Ovcharenko" userId="2230aaaa-4f2e-4fac-a012-c94cbdc21de6" providerId="ADAL" clId="{13489817-D0C0-4B84-A7EF-C625B8C1F5BB}" dt="2024-02-01T16:18:47.940" v="2012" actId="34135"/>
          <pc:sldLayoutMkLst>
            <pc:docMk/>
            <pc:sldMasterMk cId="548023102" sldId="2147484169"/>
            <pc:sldLayoutMk cId="3874530155" sldId="2147484299"/>
          </pc:sldLayoutMkLst>
        </pc:sldLayoutChg>
        <pc:sldLayoutChg chg="addSp delSp modSp add mod ord replId">
          <pc:chgData name="Mariya Ovcharenko" userId="2230aaaa-4f2e-4fac-a012-c94cbdc21de6" providerId="ADAL" clId="{13489817-D0C0-4B84-A7EF-C625B8C1F5BB}" dt="2024-02-02T14:14:30.721" v="2589"/>
          <pc:sldLayoutMkLst>
            <pc:docMk/>
            <pc:sldMasterMk cId="1220484428" sldId="2147484295"/>
            <pc:sldLayoutMk cId="624956335" sldId="2147484300"/>
          </pc:sldLayoutMkLst>
        </pc:sldLayoutChg>
        <pc:sldLayoutChg chg="addSp delSp modSp add mod ord replId">
          <pc:chgData name="Mariya Ovcharenko" userId="2230aaaa-4f2e-4fac-a012-c94cbdc21de6" providerId="ADAL" clId="{13489817-D0C0-4B84-A7EF-C625B8C1F5BB}" dt="2024-02-02T14:14:30.721" v="2589"/>
          <pc:sldLayoutMkLst>
            <pc:docMk/>
            <pc:sldMasterMk cId="548023102" sldId="2147484169"/>
            <pc:sldLayoutMk cId="182331353" sldId="2147484301"/>
          </pc:sldLayoutMkLst>
        </pc:sldLayoutChg>
        <pc:sldLayoutChg chg="addSp delSp modSp add mod ord replId">
          <pc:chgData name="Mariya Ovcharenko" userId="2230aaaa-4f2e-4fac-a012-c94cbdc21de6" providerId="ADAL" clId="{13489817-D0C0-4B84-A7EF-C625B8C1F5BB}" dt="2024-02-02T14:14:30.721" v="2589"/>
          <pc:sldLayoutMkLst>
            <pc:docMk/>
            <pc:sldMasterMk cId="1220484428" sldId="2147484295"/>
            <pc:sldLayoutMk cId="801579661" sldId="2147484302"/>
          </pc:sldLayoutMkLst>
        </pc:sldLayoutChg>
        <pc:sldLayoutChg chg="addSp delSp modSp add mod replId">
          <pc:chgData name="Mariya Ovcharenko" userId="2230aaaa-4f2e-4fac-a012-c94cbdc21de6" providerId="ADAL" clId="{13489817-D0C0-4B84-A7EF-C625B8C1F5BB}" dt="2024-02-02T14:14:30.721" v="2589"/>
          <pc:sldLayoutMkLst>
            <pc:docMk/>
            <pc:sldMasterMk cId="1220484428" sldId="2147484295"/>
            <pc:sldLayoutMk cId="3893360216" sldId="2147484303"/>
          </pc:sldLayoutMkLst>
        </pc:sldLayoutChg>
        <pc:sldLayoutChg chg="addSp delSp modSp add mod replId">
          <pc:chgData name="Mariya Ovcharenko" userId="2230aaaa-4f2e-4fac-a012-c94cbdc21de6" providerId="ADAL" clId="{13489817-D0C0-4B84-A7EF-C625B8C1F5BB}" dt="2024-02-01T16:19:59.558" v="2022" actId="34135"/>
          <pc:sldLayoutMkLst>
            <pc:docMk/>
            <pc:sldMasterMk cId="3591302375" sldId="2147484309"/>
            <pc:sldLayoutMk cId="1428586384" sldId="2147484304"/>
          </pc:sldLayoutMkLst>
        </pc:sldLayoutChg>
        <pc:sldLayoutChg chg="addSp delSp modSp add mod replId">
          <pc:chgData name="Mariya Ovcharenko" userId="2230aaaa-4f2e-4fac-a012-c94cbdc21de6" providerId="ADAL" clId="{13489817-D0C0-4B84-A7EF-C625B8C1F5BB}" dt="2024-02-01T16:20:11.557" v="2024" actId="34135"/>
          <pc:sldLayoutMkLst>
            <pc:docMk/>
            <pc:sldMasterMk cId="3591302375" sldId="2147484309"/>
            <pc:sldLayoutMk cId="3652460403" sldId="2147484305"/>
          </pc:sldLayoutMkLst>
        </pc:sldLayoutChg>
        <pc:sldLayoutChg chg="addSp delSp modSp add mod replId">
          <pc:chgData name="Mariya Ovcharenko" userId="2230aaaa-4f2e-4fac-a012-c94cbdc21de6" providerId="ADAL" clId="{13489817-D0C0-4B84-A7EF-C625B8C1F5BB}" dt="2024-02-01T16:20:21.188" v="2026" actId="34135"/>
          <pc:sldLayoutMkLst>
            <pc:docMk/>
            <pc:sldMasterMk cId="3591302375" sldId="2147484309"/>
            <pc:sldLayoutMk cId="1759357263" sldId="2147484306"/>
          </pc:sldLayoutMkLst>
        </pc:sldLayoutChg>
        <pc:sldLayoutChg chg="addSp delSp modSp add mod replId">
          <pc:chgData name="Mariya Ovcharenko" userId="2230aaaa-4f2e-4fac-a012-c94cbdc21de6" providerId="ADAL" clId="{13489817-D0C0-4B84-A7EF-C625B8C1F5BB}" dt="2024-02-01T16:20:31.366" v="2028" actId="34135"/>
          <pc:sldLayoutMkLst>
            <pc:docMk/>
            <pc:sldMasterMk cId="3591302375" sldId="2147484309"/>
            <pc:sldLayoutMk cId="3130577953" sldId="2147484307"/>
          </pc:sldLayoutMkLst>
        </pc:sldLayoutChg>
        <pc:sldLayoutChg chg="add del mod replId">
          <pc:chgData name="Mariya Ovcharenko" userId="2230aaaa-4f2e-4fac-a012-c94cbdc21de6" providerId="ADAL" clId="{13489817-D0C0-4B84-A7EF-C625B8C1F5BB}" dt="2024-02-01T16:01:56.654" v="1917" actId="2696"/>
          <pc:sldLayoutMkLst>
            <pc:docMk/>
            <pc:sldMasterMk cId="1220484428" sldId="2147484295"/>
            <pc:sldLayoutMk cId="4131525752" sldId="2147484308"/>
          </pc:sldLayoutMkLst>
        </pc:sldLayoutChg>
        <pc:sldLayoutChg chg="modSp mod ord">
          <pc:chgData name="Mariya Ovcharenko" userId="2230aaaa-4f2e-4fac-a012-c94cbdc21de6" providerId="ADAL" clId="{13489817-D0C0-4B84-A7EF-C625B8C1F5BB}" dt="2024-02-01T16:26:14.883" v="2068" actId="20578"/>
          <pc:sldLayoutMkLst>
            <pc:docMk/>
            <pc:sldMasterMk cId="548023102" sldId="2147484169"/>
            <pc:sldLayoutMk cId="2940854174" sldId="2147484310"/>
          </pc:sldLayoutMkLst>
        </pc:sldLayoutChg>
        <pc:sldLayoutChg chg="modSp mod ord">
          <pc:chgData name="Mariya Ovcharenko" userId="2230aaaa-4f2e-4fac-a012-c94cbdc21de6" providerId="ADAL" clId="{13489817-D0C0-4B84-A7EF-C625B8C1F5BB}" dt="2024-02-01T16:26:14.883" v="2068" actId="20578"/>
          <pc:sldLayoutMkLst>
            <pc:docMk/>
            <pc:sldMasterMk cId="548023102" sldId="2147484169"/>
            <pc:sldLayoutMk cId="264122810" sldId="2147484311"/>
          </pc:sldLayoutMkLst>
        </pc:sldLayoutChg>
        <pc:sldLayoutChg chg="modSp mod ord">
          <pc:chgData name="Mariya Ovcharenko" userId="2230aaaa-4f2e-4fac-a012-c94cbdc21de6" providerId="ADAL" clId="{13489817-D0C0-4B84-A7EF-C625B8C1F5BB}" dt="2024-02-01T16:26:14.883" v="2068" actId="20578"/>
          <pc:sldLayoutMkLst>
            <pc:docMk/>
            <pc:sldMasterMk cId="548023102" sldId="2147484169"/>
            <pc:sldLayoutMk cId="2408160124" sldId="2147484312"/>
          </pc:sldLayoutMkLst>
        </pc:sldLayoutChg>
        <pc:sldLayoutChg chg="modSp mod ord">
          <pc:chgData name="Mariya Ovcharenko" userId="2230aaaa-4f2e-4fac-a012-c94cbdc21de6" providerId="ADAL" clId="{13489817-D0C0-4B84-A7EF-C625B8C1F5BB}" dt="2024-02-01T16:26:14.883" v="2068" actId="20578"/>
          <pc:sldLayoutMkLst>
            <pc:docMk/>
            <pc:sldMasterMk cId="548023102" sldId="2147484169"/>
            <pc:sldLayoutMk cId="739816891" sldId="2147484313"/>
          </pc:sldLayoutMkLst>
        </pc:sldLayoutChg>
        <pc:sldLayoutChg chg="modSp mod ord">
          <pc:chgData name="Mariya Ovcharenko" userId="2230aaaa-4f2e-4fac-a012-c94cbdc21de6" providerId="ADAL" clId="{13489817-D0C0-4B84-A7EF-C625B8C1F5BB}" dt="2024-02-02T14:14:30.721" v="2589"/>
          <pc:sldLayoutMkLst>
            <pc:docMk/>
            <pc:sldMasterMk cId="1220484428" sldId="2147484295"/>
            <pc:sldLayoutMk cId="3140888133" sldId="2147484314"/>
          </pc:sldLayoutMkLst>
        </pc:sldLayoutChg>
        <pc:sldLayoutChg chg="modSp mod ord">
          <pc:chgData name="Mariya Ovcharenko" userId="2230aaaa-4f2e-4fac-a012-c94cbdc21de6" providerId="ADAL" clId="{13489817-D0C0-4B84-A7EF-C625B8C1F5BB}" dt="2024-02-02T14:14:30.721" v="2589"/>
          <pc:sldLayoutMkLst>
            <pc:docMk/>
            <pc:sldMasterMk cId="1220484428" sldId="2147484295"/>
            <pc:sldLayoutMk cId="2503717563" sldId="2147484315"/>
          </pc:sldLayoutMkLst>
        </pc:sldLayoutChg>
        <pc:sldLayoutChg chg="modSp mod ord">
          <pc:chgData name="Mariya Ovcharenko" userId="2230aaaa-4f2e-4fac-a012-c94cbdc21de6" providerId="ADAL" clId="{13489817-D0C0-4B84-A7EF-C625B8C1F5BB}" dt="2024-02-02T14:14:30.721" v="2589"/>
          <pc:sldLayoutMkLst>
            <pc:docMk/>
            <pc:sldMasterMk cId="1220484428" sldId="2147484295"/>
            <pc:sldLayoutMk cId="2520757732" sldId="2147484316"/>
          </pc:sldLayoutMkLst>
        </pc:sldLayoutChg>
        <pc:sldLayoutChg chg="modSp mod ord">
          <pc:chgData name="Mariya Ovcharenko" userId="2230aaaa-4f2e-4fac-a012-c94cbdc21de6" providerId="ADAL" clId="{13489817-D0C0-4B84-A7EF-C625B8C1F5BB}" dt="2024-02-02T14:14:30.721" v="2589"/>
          <pc:sldLayoutMkLst>
            <pc:docMk/>
            <pc:sldMasterMk cId="1220484428" sldId="2147484295"/>
            <pc:sldLayoutMk cId="1893605623" sldId="2147484317"/>
          </pc:sldLayoutMkLst>
        </pc:sldLayoutChg>
      </pc:sldMasterChg>
      <pc:sldMasterChg chg="addSp delSp modSp add mod addSldLayout delSldLayout modSldLayout sldLayoutOrd">
        <pc:chgData name="Mariya Ovcharenko" userId="2230aaaa-4f2e-4fac-a012-c94cbdc21de6" providerId="ADAL" clId="{13489817-D0C0-4B84-A7EF-C625B8C1F5BB}" dt="2024-02-02T14:35:21.258" v="2769" actId="21"/>
        <pc:sldMasterMkLst>
          <pc:docMk/>
          <pc:sldMasterMk cId="3591302375" sldId="2147484309"/>
        </pc:sldMasterMkLst>
        <pc:sldLayoutChg chg="modSp mod ord">
          <pc:chgData name="Mariya Ovcharenko" userId="2230aaaa-4f2e-4fac-a012-c94cbdc21de6" providerId="ADAL" clId="{13489817-D0C0-4B84-A7EF-C625B8C1F5BB}" dt="2024-02-02T14:32:46.584" v="2746"/>
          <pc:sldLayoutMkLst>
            <pc:docMk/>
            <pc:sldMasterMk cId="3591302375" sldId="2147484309"/>
            <pc:sldLayoutMk cId="3086143705" sldId="2147484282"/>
          </pc:sldLayoutMkLst>
        </pc:sldLayoutChg>
        <pc:sldLayoutChg chg="modSp mod ord">
          <pc:chgData name="Mariya Ovcharenko" userId="2230aaaa-4f2e-4fac-a012-c94cbdc21de6" providerId="ADAL" clId="{13489817-D0C0-4B84-A7EF-C625B8C1F5BB}" dt="2024-02-02T14:32:41.798" v="2745"/>
          <pc:sldLayoutMkLst>
            <pc:docMk/>
            <pc:sldMasterMk cId="548023102" sldId="2147484169"/>
            <pc:sldLayoutMk cId="1059269755" sldId="2147484292"/>
          </pc:sldLayoutMkLst>
        </pc:sldLayoutChg>
        <pc:sldLayoutChg chg="modSp mod ord">
          <pc:chgData name="Mariya Ovcharenko" userId="2230aaaa-4f2e-4fac-a012-c94cbdc21de6" providerId="ADAL" clId="{13489817-D0C0-4B84-A7EF-C625B8C1F5BB}" dt="2024-02-02T14:32:37.455" v="2744"/>
          <pc:sldLayoutMkLst>
            <pc:docMk/>
            <pc:sldMasterMk cId="3591302375" sldId="2147484309"/>
            <pc:sldLayoutMk cId="899323977" sldId="2147484293"/>
          </pc:sldLayoutMkLst>
        </pc:sldLayoutChg>
        <pc:sldLayoutChg chg="modSp mod ord">
          <pc:chgData name="Mariya Ovcharenko" userId="2230aaaa-4f2e-4fac-a012-c94cbdc21de6" providerId="ADAL" clId="{13489817-D0C0-4B84-A7EF-C625B8C1F5BB}" dt="2024-02-02T14:32:31.865" v="2743"/>
          <pc:sldLayoutMkLst>
            <pc:docMk/>
            <pc:sldMasterMk cId="3591302375" sldId="2147484309"/>
            <pc:sldLayoutMk cId="489766130" sldId="2147484294"/>
          </pc:sldLayoutMkLst>
        </pc:sldLayoutChg>
        <pc:sldLayoutChg chg="modSp mod ord">
          <pc:chgData name="Mariya Ovcharenko" userId="2230aaaa-4f2e-4fac-a012-c94cbdc21de6" providerId="ADAL" clId="{13489817-D0C0-4B84-A7EF-C625B8C1F5BB}" dt="2024-02-02T14:14:30.721" v="2589"/>
          <pc:sldLayoutMkLst>
            <pc:docMk/>
            <pc:sldMasterMk cId="3591302375" sldId="2147484309"/>
            <pc:sldLayoutMk cId="1428586384" sldId="2147484304"/>
          </pc:sldLayoutMkLst>
        </pc:sldLayoutChg>
        <pc:sldLayoutChg chg="modSp mod ord">
          <pc:chgData name="Mariya Ovcharenko" userId="2230aaaa-4f2e-4fac-a012-c94cbdc21de6" providerId="ADAL" clId="{13489817-D0C0-4B84-A7EF-C625B8C1F5BB}" dt="2024-02-02T14:14:30.721" v="2589"/>
          <pc:sldLayoutMkLst>
            <pc:docMk/>
            <pc:sldMasterMk cId="3591302375" sldId="2147484309"/>
            <pc:sldLayoutMk cId="3652460403" sldId="2147484305"/>
          </pc:sldLayoutMkLst>
        </pc:sldLayoutChg>
        <pc:sldLayoutChg chg="modSp mod ord">
          <pc:chgData name="Mariya Ovcharenko" userId="2230aaaa-4f2e-4fac-a012-c94cbdc21de6" providerId="ADAL" clId="{13489817-D0C0-4B84-A7EF-C625B8C1F5BB}" dt="2024-02-02T14:14:30.721" v="2589"/>
          <pc:sldLayoutMkLst>
            <pc:docMk/>
            <pc:sldMasterMk cId="3591302375" sldId="2147484309"/>
            <pc:sldLayoutMk cId="1759357263" sldId="2147484306"/>
          </pc:sldLayoutMkLst>
        </pc:sldLayoutChg>
        <pc:sldLayoutChg chg="modSp mod ord">
          <pc:chgData name="Mariya Ovcharenko" userId="2230aaaa-4f2e-4fac-a012-c94cbdc21de6" providerId="ADAL" clId="{13489817-D0C0-4B84-A7EF-C625B8C1F5BB}" dt="2024-02-02T14:14:30.721" v="2589"/>
          <pc:sldLayoutMkLst>
            <pc:docMk/>
            <pc:sldMasterMk cId="3591302375" sldId="2147484309"/>
            <pc:sldLayoutMk cId="3130577953" sldId="2147484307"/>
          </pc:sldLayoutMkLst>
        </pc:sldLayoutChg>
        <pc:sldLayoutChg chg="addSp delSp modSp add mod replId">
          <pc:chgData name="Mariya Ovcharenko" userId="2230aaaa-4f2e-4fac-a012-c94cbdc21de6" providerId="ADAL" clId="{13489817-D0C0-4B84-A7EF-C625B8C1F5BB}" dt="2024-02-01T16:20:39.777" v="2030" actId="34135"/>
          <pc:sldLayoutMkLst>
            <pc:docMk/>
            <pc:sldMasterMk cId="548023102" sldId="2147484169"/>
            <pc:sldLayoutMk cId="2940854174" sldId="2147484310"/>
          </pc:sldLayoutMkLst>
        </pc:sldLayoutChg>
        <pc:sldLayoutChg chg="addSp delSp modSp add mod replId">
          <pc:chgData name="Mariya Ovcharenko" userId="2230aaaa-4f2e-4fac-a012-c94cbdc21de6" providerId="ADAL" clId="{13489817-D0C0-4B84-A7EF-C625B8C1F5BB}" dt="2024-02-01T16:20:56.647" v="2032" actId="34135"/>
          <pc:sldLayoutMkLst>
            <pc:docMk/>
            <pc:sldMasterMk cId="548023102" sldId="2147484169"/>
            <pc:sldLayoutMk cId="264122810" sldId="2147484311"/>
          </pc:sldLayoutMkLst>
        </pc:sldLayoutChg>
        <pc:sldLayoutChg chg="addSp delSp modSp add mod replId">
          <pc:chgData name="Mariya Ovcharenko" userId="2230aaaa-4f2e-4fac-a012-c94cbdc21de6" providerId="ADAL" clId="{13489817-D0C0-4B84-A7EF-C625B8C1F5BB}" dt="2024-02-01T16:21:54.403" v="2034" actId="34135"/>
          <pc:sldLayoutMkLst>
            <pc:docMk/>
            <pc:sldMasterMk cId="548023102" sldId="2147484169"/>
            <pc:sldLayoutMk cId="2408160124" sldId="2147484312"/>
          </pc:sldLayoutMkLst>
        </pc:sldLayoutChg>
        <pc:sldLayoutChg chg="addSp delSp modSp add mod replId">
          <pc:chgData name="Mariya Ovcharenko" userId="2230aaaa-4f2e-4fac-a012-c94cbdc21de6" providerId="ADAL" clId="{13489817-D0C0-4B84-A7EF-C625B8C1F5BB}" dt="2024-02-01T16:22:09.189" v="2036" actId="34135"/>
          <pc:sldLayoutMkLst>
            <pc:docMk/>
            <pc:sldMasterMk cId="548023102" sldId="2147484169"/>
            <pc:sldLayoutMk cId="739816891" sldId="2147484313"/>
          </pc:sldLayoutMkLst>
        </pc:sldLayoutChg>
        <pc:sldLayoutChg chg="addSp delSp modSp add mod replId">
          <pc:chgData name="Mariya Ovcharenko" userId="2230aaaa-4f2e-4fac-a012-c94cbdc21de6" providerId="ADAL" clId="{13489817-D0C0-4B84-A7EF-C625B8C1F5BB}" dt="2024-02-01T16:22:18.318" v="2038" actId="34135"/>
          <pc:sldLayoutMkLst>
            <pc:docMk/>
            <pc:sldMasterMk cId="1220484428" sldId="2147484295"/>
            <pc:sldLayoutMk cId="3140888133" sldId="2147484314"/>
          </pc:sldLayoutMkLst>
        </pc:sldLayoutChg>
        <pc:sldLayoutChg chg="addSp delSp modSp add mod replId">
          <pc:chgData name="Mariya Ovcharenko" userId="2230aaaa-4f2e-4fac-a012-c94cbdc21de6" providerId="ADAL" clId="{13489817-D0C0-4B84-A7EF-C625B8C1F5BB}" dt="2024-02-01T16:22:28.446" v="2040" actId="34135"/>
          <pc:sldLayoutMkLst>
            <pc:docMk/>
            <pc:sldMasterMk cId="1220484428" sldId="2147484295"/>
            <pc:sldLayoutMk cId="2503717563" sldId="2147484315"/>
          </pc:sldLayoutMkLst>
        </pc:sldLayoutChg>
        <pc:sldLayoutChg chg="addSp delSp modSp add mod replId">
          <pc:chgData name="Mariya Ovcharenko" userId="2230aaaa-4f2e-4fac-a012-c94cbdc21de6" providerId="ADAL" clId="{13489817-D0C0-4B84-A7EF-C625B8C1F5BB}" dt="2024-02-01T16:22:51.131" v="2042" actId="34135"/>
          <pc:sldLayoutMkLst>
            <pc:docMk/>
            <pc:sldMasterMk cId="1220484428" sldId="2147484295"/>
            <pc:sldLayoutMk cId="2520757732" sldId="2147484316"/>
          </pc:sldLayoutMkLst>
        </pc:sldLayoutChg>
        <pc:sldLayoutChg chg="addSp delSp modSp add mod replId">
          <pc:chgData name="Mariya Ovcharenko" userId="2230aaaa-4f2e-4fac-a012-c94cbdc21de6" providerId="ADAL" clId="{13489817-D0C0-4B84-A7EF-C625B8C1F5BB}" dt="2024-02-01T16:23:04.751" v="2044" actId="34135"/>
          <pc:sldLayoutMkLst>
            <pc:docMk/>
            <pc:sldMasterMk cId="1220484428" sldId="2147484295"/>
            <pc:sldLayoutMk cId="1893605623" sldId="2147484317"/>
          </pc:sldLayoutMkLst>
        </pc:sldLayoutChg>
        <pc:sldLayoutChg chg="addSp delSp modSp add mod ord replId">
          <pc:chgData name="Mariya Ovcharenko" userId="2230aaaa-4f2e-4fac-a012-c94cbdc21de6" providerId="ADAL" clId="{13489817-D0C0-4B84-A7EF-C625B8C1F5BB}" dt="2024-02-02T14:14:30.721" v="2589"/>
          <pc:sldLayoutMkLst>
            <pc:docMk/>
            <pc:sldMasterMk cId="3591302375" sldId="2147484309"/>
            <pc:sldLayoutMk cId="3939336939" sldId="2147484318"/>
          </pc:sldLayoutMkLst>
        </pc:sldLayoutChg>
        <pc:sldLayoutChg chg="addSp delSp modSp add mod ord replId">
          <pc:chgData name="Mariya Ovcharenko" userId="2230aaaa-4f2e-4fac-a012-c94cbdc21de6" providerId="ADAL" clId="{13489817-D0C0-4B84-A7EF-C625B8C1F5BB}" dt="2024-02-02T14:14:30.721" v="2589"/>
          <pc:sldLayoutMkLst>
            <pc:docMk/>
            <pc:sldMasterMk cId="3591302375" sldId="2147484309"/>
            <pc:sldLayoutMk cId="3368010682" sldId="2147484319"/>
          </pc:sldLayoutMkLst>
        </pc:sldLayoutChg>
        <pc:sldLayoutChg chg="addSp delSp modSp add mod ord replId">
          <pc:chgData name="Mariya Ovcharenko" userId="2230aaaa-4f2e-4fac-a012-c94cbdc21de6" providerId="ADAL" clId="{13489817-D0C0-4B84-A7EF-C625B8C1F5BB}" dt="2024-02-02T14:14:30.721" v="2589"/>
          <pc:sldLayoutMkLst>
            <pc:docMk/>
            <pc:sldMasterMk cId="3591302375" sldId="2147484309"/>
            <pc:sldLayoutMk cId="3289482358" sldId="2147484320"/>
          </pc:sldLayoutMkLst>
        </pc:sldLayoutChg>
        <pc:sldLayoutChg chg="addSp delSp modSp add mod replId">
          <pc:chgData name="Mariya Ovcharenko" userId="2230aaaa-4f2e-4fac-a012-c94cbdc21de6" providerId="ADAL" clId="{13489817-D0C0-4B84-A7EF-C625B8C1F5BB}" dt="2024-02-02T14:14:30.721" v="2589"/>
          <pc:sldLayoutMkLst>
            <pc:docMk/>
            <pc:sldMasterMk cId="3591302375" sldId="2147484309"/>
            <pc:sldLayoutMk cId="1441909194" sldId="2147484321"/>
          </pc:sldLayoutMkLst>
        </pc:sldLayoutChg>
        <pc:sldLayoutChg chg="add del mod replId">
          <pc:chgData name="Mariya Ovcharenko" userId="2230aaaa-4f2e-4fac-a012-c94cbdc21de6" providerId="ADAL" clId="{13489817-D0C0-4B84-A7EF-C625B8C1F5BB}" dt="2024-02-01T16:43:26.600" v="2142" actId="2696"/>
          <pc:sldLayoutMkLst>
            <pc:docMk/>
            <pc:sldMasterMk cId="3591302375" sldId="2147484309"/>
            <pc:sldLayoutMk cId="2605208632" sldId="2147484322"/>
          </pc:sldLayoutMkLst>
        </pc:sldLayoutChg>
      </pc:sldMasterChg>
      <pc:sldMasterChg chg="del delSldLayout">
        <pc:chgData name="Mariya Ovcharenko" userId="2230aaaa-4f2e-4fac-a012-c94cbdc21de6" providerId="ADAL" clId="{13489817-D0C0-4B84-A7EF-C625B8C1F5BB}" dt="2024-02-02T14:15:59.925" v="2590" actId="700"/>
        <pc:sldMasterMkLst>
          <pc:docMk/>
          <pc:sldMasterMk cId="4156054053" sldId="2147484322"/>
        </pc:sldMasterMkLst>
        <pc:sldLayoutChg chg="del">
          <pc:chgData name="Mariya Ovcharenko" userId="2230aaaa-4f2e-4fac-a012-c94cbdc21de6" providerId="ADAL" clId="{13489817-D0C0-4B84-A7EF-C625B8C1F5BB}" dt="2024-02-02T14:15:59.925" v="2590" actId="700"/>
          <pc:sldLayoutMkLst>
            <pc:docMk/>
            <pc:sldMasterMk cId="4156054053" sldId="2147484322"/>
            <pc:sldLayoutMk cId="4255547123" sldId="2147484323"/>
          </pc:sldLayoutMkLst>
        </pc:sldLayoutChg>
        <pc:sldLayoutChg chg="del">
          <pc:chgData name="Mariya Ovcharenko" userId="2230aaaa-4f2e-4fac-a012-c94cbdc21de6" providerId="ADAL" clId="{13489817-D0C0-4B84-A7EF-C625B8C1F5BB}" dt="2024-02-02T14:15:59.925" v="2590" actId="700"/>
          <pc:sldLayoutMkLst>
            <pc:docMk/>
            <pc:sldMasterMk cId="4156054053" sldId="2147484322"/>
            <pc:sldLayoutMk cId="3959999640" sldId="2147484324"/>
          </pc:sldLayoutMkLst>
        </pc:sldLayoutChg>
        <pc:sldLayoutChg chg="del">
          <pc:chgData name="Mariya Ovcharenko" userId="2230aaaa-4f2e-4fac-a012-c94cbdc21de6" providerId="ADAL" clId="{13489817-D0C0-4B84-A7EF-C625B8C1F5BB}" dt="2024-02-02T14:15:59.925" v="2590" actId="700"/>
          <pc:sldLayoutMkLst>
            <pc:docMk/>
            <pc:sldMasterMk cId="4156054053" sldId="2147484322"/>
            <pc:sldLayoutMk cId="3667365503" sldId="2147484325"/>
          </pc:sldLayoutMkLst>
        </pc:sldLayoutChg>
        <pc:sldLayoutChg chg="del">
          <pc:chgData name="Mariya Ovcharenko" userId="2230aaaa-4f2e-4fac-a012-c94cbdc21de6" providerId="ADAL" clId="{13489817-D0C0-4B84-A7EF-C625B8C1F5BB}" dt="2024-02-02T14:15:59.925" v="2590" actId="700"/>
          <pc:sldLayoutMkLst>
            <pc:docMk/>
            <pc:sldMasterMk cId="4156054053" sldId="2147484322"/>
            <pc:sldLayoutMk cId="705152844" sldId="2147484326"/>
          </pc:sldLayoutMkLst>
        </pc:sldLayoutChg>
        <pc:sldLayoutChg chg="del">
          <pc:chgData name="Mariya Ovcharenko" userId="2230aaaa-4f2e-4fac-a012-c94cbdc21de6" providerId="ADAL" clId="{13489817-D0C0-4B84-A7EF-C625B8C1F5BB}" dt="2024-02-02T14:15:59.925" v="2590" actId="700"/>
          <pc:sldLayoutMkLst>
            <pc:docMk/>
            <pc:sldMasterMk cId="4156054053" sldId="2147484322"/>
            <pc:sldLayoutMk cId="550174732" sldId="2147484327"/>
          </pc:sldLayoutMkLst>
        </pc:sldLayoutChg>
        <pc:sldLayoutChg chg="del">
          <pc:chgData name="Mariya Ovcharenko" userId="2230aaaa-4f2e-4fac-a012-c94cbdc21de6" providerId="ADAL" clId="{13489817-D0C0-4B84-A7EF-C625B8C1F5BB}" dt="2024-02-02T14:15:59.925" v="2590" actId="700"/>
          <pc:sldLayoutMkLst>
            <pc:docMk/>
            <pc:sldMasterMk cId="4156054053" sldId="2147484322"/>
            <pc:sldLayoutMk cId="3640886246" sldId="2147484328"/>
          </pc:sldLayoutMkLst>
        </pc:sldLayoutChg>
        <pc:sldLayoutChg chg="del">
          <pc:chgData name="Mariya Ovcharenko" userId="2230aaaa-4f2e-4fac-a012-c94cbdc21de6" providerId="ADAL" clId="{13489817-D0C0-4B84-A7EF-C625B8C1F5BB}" dt="2024-02-02T14:15:59.925" v="2590" actId="700"/>
          <pc:sldLayoutMkLst>
            <pc:docMk/>
            <pc:sldMasterMk cId="4156054053" sldId="2147484322"/>
            <pc:sldLayoutMk cId="871666993" sldId="2147484329"/>
          </pc:sldLayoutMkLst>
        </pc:sldLayoutChg>
        <pc:sldLayoutChg chg="del">
          <pc:chgData name="Mariya Ovcharenko" userId="2230aaaa-4f2e-4fac-a012-c94cbdc21de6" providerId="ADAL" clId="{13489817-D0C0-4B84-A7EF-C625B8C1F5BB}" dt="2024-02-02T14:15:59.925" v="2590" actId="700"/>
          <pc:sldLayoutMkLst>
            <pc:docMk/>
            <pc:sldMasterMk cId="4156054053" sldId="2147484322"/>
            <pc:sldLayoutMk cId="4097423063" sldId="2147484330"/>
          </pc:sldLayoutMkLst>
        </pc:sldLayoutChg>
        <pc:sldLayoutChg chg="del">
          <pc:chgData name="Mariya Ovcharenko" userId="2230aaaa-4f2e-4fac-a012-c94cbdc21de6" providerId="ADAL" clId="{13489817-D0C0-4B84-A7EF-C625B8C1F5BB}" dt="2024-02-02T14:15:59.925" v="2590" actId="700"/>
          <pc:sldLayoutMkLst>
            <pc:docMk/>
            <pc:sldMasterMk cId="4156054053" sldId="2147484322"/>
            <pc:sldLayoutMk cId="1525422268" sldId="2147484331"/>
          </pc:sldLayoutMkLst>
        </pc:sldLayoutChg>
        <pc:sldLayoutChg chg="del">
          <pc:chgData name="Mariya Ovcharenko" userId="2230aaaa-4f2e-4fac-a012-c94cbdc21de6" providerId="ADAL" clId="{13489817-D0C0-4B84-A7EF-C625B8C1F5BB}" dt="2024-02-02T14:15:59.925" v="2590" actId="700"/>
          <pc:sldLayoutMkLst>
            <pc:docMk/>
            <pc:sldMasterMk cId="4156054053" sldId="2147484322"/>
            <pc:sldLayoutMk cId="3355430980" sldId="2147484332"/>
          </pc:sldLayoutMkLst>
        </pc:sldLayoutChg>
        <pc:sldLayoutChg chg="del">
          <pc:chgData name="Mariya Ovcharenko" userId="2230aaaa-4f2e-4fac-a012-c94cbdc21de6" providerId="ADAL" clId="{13489817-D0C0-4B84-A7EF-C625B8C1F5BB}" dt="2024-02-02T14:15:59.925" v="2590" actId="700"/>
          <pc:sldLayoutMkLst>
            <pc:docMk/>
            <pc:sldMasterMk cId="4156054053" sldId="2147484322"/>
            <pc:sldLayoutMk cId="135259009" sldId="2147484333"/>
          </pc:sldLayoutMkLst>
        </pc:sldLayoutChg>
        <pc:sldLayoutChg chg="del">
          <pc:chgData name="Mariya Ovcharenko" userId="2230aaaa-4f2e-4fac-a012-c94cbdc21de6" providerId="ADAL" clId="{13489817-D0C0-4B84-A7EF-C625B8C1F5BB}" dt="2024-02-02T14:15:59.925" v="2590" actId="700"/>
          <pc:sldLayoutMkLst>
            <pc:docMk/>
            <pc:sldMasterMk cId="4156054053" sldId="2147484322"/>
            <pc:sldLayoutMk cId="1439185130" sldId="2147484334"/>
          </pc:sldLayoutMkLst>
        </pc:sldLayoutChg>
      </pc:sldMasterChg>
    </pc:docChg>
  </pc:docChgLst>
  <pc:docChgLst>
    <pc:chgData name="Mariya Ovcharenko" userId="2230aaaa-4f2e-4fac-a012-c94cbdc21de6" providerId="ADAL" clId="{BA55A39E-E638-40F9-8BFE-C6623B41D020}"/>
    <pc:docChg chg="undo custSel addMainMaster modMainMaster">
      <pc:chgData name="Mariya Ovcharenko" userId="2230aaaa-4f2e-4fac-a012-c94cbdc21de6" providerId="ADAL" clId="{BA55A39E-E638-40F9-8BFE-C6623B41D020}" dt="2024-12-06T14:09:11.503" v="82" actId="6014"/>
      <pc:docMkLst>
        <pc:docMk/>
      </pc:docMkLst>
      <pc:sldMasterChg chg="modSldLayout">
        <pc:chgData name="Mariya Ovcharenko" userId="2230aaaa-4f2e-4fac-a012-c94cbdc21de6" providerId="ADAL" clId="{BA55A39E-E638-40F9-8BFE-C6623B41D020}" dt="2024-12-06T10:39:01.782" v="5" actId="34135"/>
        <pc:sldMasterMkLst>
          <pc:docMk/>
          <pc:sldMasterMk cId="548023102" sldId="2147484169"/>
        </pc:sldMasterMkLst>
        <pc:sldLayoutChg chg="modSp mod">
          <pc:chgData name="Mariya Ovcharenko" userId="2230aaaa-4f2e-4fac-a012-c94cbdc21de6" providerId="ADAL" clId="{BA55A39E-E638-40F9-8BFE-C6623B41D020}" dt="2024-12-06T10:39:01.782" v="5" actId="34135"/>
          <pc:sldLayoutMkLst>
            <pc:docMk/>
            <pc:sldMasterMk cId="548023102" sldId="2147484169"/>
            <pc:sldLayoutMk cId="2871464879" sldId="2147484274"/>
          </pc:sldLayoutMkLst>
        </pc:sldLayoutChg>
        <pc:sldLayoutChg chg="modSp mod">
          <pc:chgData name="Mariya Ovcharenko" userId="2230aaaa-4f2e-4fac-a012-c94cbdc21de6" providerId="ADAL" clId="{BA55A39E-E638-40F9-8BFE-C6623B41D020}" dt="2024-12-06T10:36:38.643" v="1" actId="34135"/>
          <pc:sldLayoutMkLst>
            <pc:docMk/>
            <pc:sldMasterMk cId="548023102" sldId="2147484169"/>
            <pc:sldLayoutMk cId="2940854174" sldId="2147484310"/>
          </pc:sldLayoutMkLst>
        </pc:sldLayoutChg>
      </pc:sldMasterChg>
      <pc:sldMasterChg chg="add mod addSldLayout modSldLayout">
        <pc:chgData name="Mariya Ovcharenko" userId="2230aaaa-4f2e-4fac-a012-c94cbdc21de6" providerId="ADAL" clId="{BA55A39E-E638-40F9-8BFE-C6623B41D020}" dt="2024-12-06T14:09:11.503" v="82" actId="6014"/>
        <pc:sldMasterMkLst>
          <pc:docMk/>
          <pc:sldMasterMk cId="2676878510" sldId="2147484322"/>
        </pc:sldMasterMkLst>
        <pc:sldLayoutChg chg="modSp add mod replId">
          <pc:chgData name="Mariya Ovcharenko" userId="2230aaaa-4f2e-4fac-a012-c94cbdc21de6" providerId="ADAL" clId="{BA55A39E-E638-40F9-8BFE-C6623B41D020}" dt="2024-12-06T13:46:11.488" v="12" actId="34135"/>
          <pc:sldLayoutMkLst>
            <pc:docMk/>
            <pc:sldMasterMk cId="2676878510" sldId="2147484322"/>
            <pc:sldLayoutMk cId="1910836555" sldId="2147484323"/>
          </pc:sldLayoutMkLst>
        </pc:sldLayoutChg>
        <pc:sldLayoutChg chg="modSp add mod replId">
          <pc:chgData name="Mariya Ovcharenko" userId="2230aaaa-4f2e-4fac-a012-c94cbdc21de6" providerId="ADAL" clId="{BA55A39E-E638-40F9-8BFE-C6623B41D020}" dt="2024-12-06T13:46:43.295" v="18" actId="34135"/>
          <pc:sldLayoutMkLst>
            <pc:docMk/>
            <pc:sldMasterMk cId="2676878510" sldId="2147484322"/>
            <pc:sldLayoutMk cId="2917414840" sldId="2147484324"/>
          </pc:sldLayoutMkLst>
        </pc:sldLayoutChg>
        <pc:sldLayoutChg chg="modSp add mod replId">
          <pc:chgData name="Mariya Ovcharenko" userId="2230aaaa-4f2e-4fac-a012-c94cbdc21de6" providerId="ADAL" clId="{BA55A39E-E638-40F9-8BFE-C6623B41D020}" dt="2024-12-06T13:47:05.348" v="24" actId="34135"/>
          <pc:sldLayoutMkLst>
            <pc:docMk/>
            <pc:sldMasterMk cId="2676878510" sldId="2147484322"/>
            <pc:sldLayoutMk cId="2198572916" sldId="2147484325"/>
          </pc:sldLayoutMkLst>
        </pc:sldLayoutChg>
        <pc:sldLayoutChg chg="modSp add mod replId">
          <pc:chgData name="Mariya Ovcharenko" userId="2230aaaa-4f2e-4fac-a012-c94cbdc21de6" providerId="ADAL" clId="{BA55A39E-E638-40F9-8BFE-C6623B41D020}" dt="2024-12-06T13:47:48.047" v="30" actId="34135"/>
          <pc:sldLayoutMkLst>
            <pc:docMk/>
            <pc:sldMasterMk cId="548023102" sldId="2147484169"/>
            <pc:sldLayoutMk cId="4268940410" sldId="2147484326"/>
          </pc:sldLayoutMkLst>
        </pc:sldLayoutChg>
        <pc:sldLayoutChg chg="modSp add mod replId">
          <pc:chgData name="Mariya Ovcharenko" userId="2230aaaa-4f2e-4fac-a012-c94cbdc21de6" providerId="ADAL" clId="{BA55A39E-E638-40F9-8BFE-C6623B41D020}" dt="2024-12-06T13:48:13.655" v="36" actId="34135"/>
          <pc:sldLayoutMkLst>
            <pc:docMk/>
            <pc:sldMasterMk cId="2676878510" sldId="2147484322"/>
            <pc:sldLayoutMk cId="3451024226" sldId="2147484327"/>
          </pc:sldLayoutMkLst>
        </pc:sldLayoutChg>
        <pc:sldLayoutChg chg="modSp add mod replId">
          <pc:chgData name="Mariya Ovcharenko" userId="2230aaaa-4f2e-4fac-a012-c94cbdc21de6" providerId="ADAL" clId="{BA55A39E-E638-40F9-8BFE-C6623B41D020}" dt="2024-12-06T13:48:48.954" v="44" actId="34135"/>
          <pc:sldLayoutMkLst>
            <pc:docMk/>
            <pc:sldMasterMk cId="2676878510" sldId="2147484322"/>
            <pc:sldLayoutMk cId="3558738218" sldId="2147484328"/>
          </pc:sldLayoutMkLst>
        </pc:sldLayoutChg>
        <pc:sldLayoutChg chg="modSp add mod replId">
          <pc:chgData name="Mariya Ovcharenko" userId="2230aaaa-4f2e-4fac-a012-c94cbdc21de6" providerId="ADAL" clId="{BA55A39E-E638-40F9-8BFE-C6623B41D020}" dt="2024-12-06T13:49:14.420" v="50" actId="34135"/>
          <pc:sldLayoutMkLst>
            <pc:docMk/>
            <pc:sldMasterMk cId="2676878510" sldId="2147484322"/>
            <pc:sldLayoutMk cId="3132382071" sldId="2147484329"/>
          </pc:sldLayoutMkLst>
        </pc:sldLayoutChg>
        <pc:sldLayoutChg chg="modSp add mod replId">
          <pc:chgData name="Mariya Ovcharenko" userId="2230aaaa-4f2e-4fac-a012-c94cbdc21de6" providerId="ADAL" clId="{BA55A39E-E638-40F9-8BFE-C6623B41D020}" dt="2024-12-06T13:49:41.173" v="56" actId="34135"/>
          <pc:sldLayoutMkLst>
            <pc:docMk/>
            <pc:sldMasterMk cId="2676878510" sldId="2147484322"/>
            <pc:sldLayoutMk cId="4068413598" sldId="2147484330"/>
          </pc:sldLayoutMkLst>
        </pc:sldLayoutChg>
        <pc:sldLayoutChg chg="modSp add mod replId">
          <pc:chgData name="Mariya Ovcharenko" userId="2230aaaa-4f2e-4fac-a012-c94cbdc21de6" providerId="ADAL" clId="{BA55A39E-E638-40F9-8BFE-C6623B41D020}" dt="2024-12-06T13:50:32.086" v="62" actId="34135"/>
          <pc:sldLayoutMkLst>
            <pc:docMk/>
            <pc:sldMasterMk cId="2676878510" sldId="2147484322"/>
            <pc:sldLayoutMk cId="2028267378" sldId="2147484331"/>
          </pc:sldLayoutMkLst>
        </pc:sldLayoutChg>
        <pc:sldLayoutChg chg="modSp add mod replId">
          <pc:chgData name="Mariya Ovcharenko" userId="2230aaaa-4f2e-4fac-a012-c94cbdc21de6" providerId="ADAL" clId="{BA55A39E-E638-40F9-8BFE-C6623B41D020}" dt="2024-12-06T13:50:57.673" v="68" actId="34135"/>
          <pc:sldLayoutMkLst>
            <pc:docMk/>
            <pc:sldMasterMk cId="2676878510" sldId="2147484322"/>
            <pc:sldLayoutMk cId="1555785203" sldId="2147484332"/>
          </pc:sldLayoutMkLst>
        </pc:sldLayoutChg>
        <pc:sldLayoutChg chg="modSp add mod replId">
          <pc:chgData name="Mariya Ovcharenko" userId="2230aaaa-4f2e-4fac-a012-c94cbdc21de6" providerId="ADAL" clId="{BA55A39E-E638-40F9-8BFE-C6623B41D020}" dt="2024-12-06T13:51:19.547" v="74" actId="34135"/>
          <pc:sldLayoutMkLst>
            <pc:docMk/>
            <pc:sldMasterMk cId="2676878510" sldId="2147484322"/>
            <pc:sldLayoutMk cId="2789093297" sldId="2147484333"/>
          </pc:sldLayoutMkLst>
        </pc:sldLayoutChg>
        <pc:sldLayoutChg chg="modSp add mod replId">
          <pc:chgData name="Mariya Ovcharenko" userId="2230aaaa-4f2e-4fac-a012-c94cbdc21de6" providerId="ADAL" clId="{BA55A39E-E638-40F9-8BFE-C6623B41D020}" dt="2024-12-06T13:51:45.427" v="81" actId="34135"/>
          <pc:sldLayoutMkLst>
            <pc:docMk/>
            <pc:sldMasterMk cId="2676878510" sldId="2147484322"/>
            <pc:sldLayoutMk cId="642583164" sldId="2147484334"/>
          </pc:sldLayoutMkLst>
        </pc:sldLayoutChg>
      </pc:sldMasterChg>
    </pc:docChg>
  </pc:docChgLst>
  <pc:docChgLst>
    <pc:chgData name="Minh Tran" userId="37c4291b-637a-4490-94fa-85a86df72e30" providerId="ADAL" clId="{A7A7E3F0-9187-4C4B-9750-BCDA7D08A4C9}"/>
    <pc:docChg chg="undo redo custSel addSld modSld sldOrd addMainMaster delMainMaster modMainMaster">
      <pc:chgData name="Minh Tran" userId="37c4291b-637a-4490-94fa-85a86df72e30" providerId="ADAL" clId="{A7A7E3F0-9187-4C4B-9750-BCDA7D08A4C9}" dt="2025-01-10T13:36:45.565" v="665" actId="700"/>
      <pc:docMkLst>
        <pc:docMk/>
      </pc:docMkLst>
      <pc:sldChg chg="addSp delSp modSp mod modClrScheme chgLayout modNotesTx">
        <pc:chgData name="Minh Tran" userId="37c4291b-637a-4490-94fa-85a86df72e30" providerId="ADAL" clId="{A7A7E3F0-9187-4C4B-9750-BCDA7D08A4C9}" dt="2025-01-10T13:36:23.112" v="661" actId="700"/>
        <pc:sldMkLst>
          <pc:docMk/>
          <pc:sldMk cId="2220189383" sldId="3213"/>
        </pc:sldMkLst>
      </pc:sldChg>
      <pc:sldChg chg="addSp delSp modSp new mod ord modClrScheme chgLayout modNotesTx">
        <pc:chgData name="Minh Tran" userId="37c4291b-637a-4490-94fa-85a86df72e30" providerId="ADAL" clId="{A7A7E3F0-9187-4C4B-9750-BCDA7D08A4C9}" dt="2025-01-10T13:36:10.763" v="660"/>
        <pc:sldMkLst>
          <pc:docMk/>
          <pc:sldMk cId="752066630" sldId="3214"/>
        </pc:sldMkLst>
      </pc:sldChg>
      <pc:sldChg chg="addSp delSp modSp new mod modClrScheme chgLayout">
        <pc:chgData name="Minh Tran" userId="37c4291b-637a-4490-94fa-85a86df72e30" providerId="ADAL" clId="{A7A7E3F0-9187-4C4B-9750-BCDA7D08A4C9}" dt="2025-01-10T13:36:39.593" v="663" actId="700"/>
        <pc:sldMkLst>
          <pc:docMk/>
          <pc:sldMk cId="2518313344" sldId="3215"/>
        </pc:sldMkLst>
      </pc:sldChg>
      <pc:sldChg chg="addSp delSp modSp new mod chgLayout">
        <pc:chgData name="Minh Tran" userId="37c4291b-637a-4490-94fa-85a86df72e30" providerId="ADAL" clId="{A7A7E3F0-9187-4C4B-9750-BCDA7D08A4C9}" dt="2025-01-10T13:36:45.565" v="665" actId="700"/>
        <pc:sldMkLst>
          <pc:docMk/>
          <pc:sldMk cId="3149422022" sldId="3216"/>
        </pc:sldMkLst>
      </pc:sldChg>
      <pc:sldMasterChg chg="delSp modSp mod setBg addSldLayout modSldLayout sldLayoutOrd">
        <pc:chgData name="Minh Tran" userId="37c4291b-637a-4490-94fa-85a86df72e30" providerId="ADAL" clId="{A7A7E3F0-9187-4C4B-9750-BCDA7D08A4C9}" dt="2025-01-10T13:32:37.021" v="655"/>
        <pc:sldMasterMkLst>
          <pc:docMk/>
          <pc:sldMasterMk cId="548023102" sldId="2147484169"/>
        </pc:sldMasterMkLst>
        <pc:sldLayoutChg chg="addSp delSp modSp mod setBg">
          <pc:chgData name="Minh Tran" userId="37c4291b-637a-4490-94fa-85a86df72e30" providerId="ADAL" clId="{A7A7E3F0-9187-4C4B-9750-BCDA7D08A4C9}" dt="2025-01-10T13:32:37.021" v="655"/>
          <pc:sldLayoutMkLst>
            <pc:docMk/>
            <pc:sldMasterMk cId="548023102" sldId="2147484169"/>
            <pc:sldLayoutMk cId="2871464879" sldId="2147484274"/>
          </pc:sldLayoutMkLst>
        </pc:sldLayoutChg>
        <pc:sldLayoutChg chg="addSp delSp modSp add mod modTransition">
          <pc:chgData name="Minh Tran" userId="37c4291b-637a-4490-94fa-85a86df72e30" providerId="ADAL" clId="{A7A7E3F0-9187-4C4B-9750-BCDA7D08A4C9}" dt="2025-01-10T13:32:33.531" v="654"/>
          <pc:sldLayoutMkLst>
            <pc:docMk/>
            <pc:sldMasterMk cId="548023102" sldId="2147484169"/>
            <pc:sldLayoutMk cId="1152790305" sldId="2147484276"/>
          </pc:sldLayoutMkLst>
        </pc:sldLayoutChg>
        <pc:sldLayoutChg chg="delSp modSp add mod ord modTransition">
          <pc:chgData name="Minh Tran" userId="37c4291b-637a-4490-94fa-85a86df72e30" providerId="ADAL" clId="{A7A7E3F0-9187-4C4B-9750-BCDA7D08A4C9}" dt="2025-01-10T13:32:29.126" v="653"/>
          <pc:sldLayoutMkLst>
            <pc:docMk/>
            <pc:sldMasterMk cId="548023102" sldId="2147484169"/>
            <pc:sldLayoutMk cId="2319183237" sldId="2147484277"/>
          </pc:sldLayoutMkLst>
        </pc:sldLayoutChg>
        <pc:sldLayoutChg chg="addSp delSp modSp add mod modTransition">
          <pc:chgData name="Minh Tran" userId="37c4291b-637a-4490-94fa-85a86df72e30" providerId="ADAL" clId="{A7A7E3F0-9187-4C4B-9750-BCDA7D08A4C9}" dt="2025-01-10T13:32:23.815" v="652" actId="20577"/>
          <pc:sldLayoutMkLst>
            <pc:docMk/>
            <pc:sldMasterMk cId="548023102" sldId="2147484169"/>
            <pc:sldLayoutMk cId="4122667468" sldId="2147484278"/>
          </pc:sldLayoutMkLst>
        </pc:sldLayoutChg>
        <pc:sldLayoutChg chg="modSp mod ord">
          <pc:chgData name="Minh Tran" userId="37c4291b-637a-4490-94fa-85a86df72e30" providerId="ADAL" clId="{A7A7E3F0-9187-4C4B-9750-BCDA7D08A4C9}" dt="2025-01-10T12:03:36.174" v="22" actId="20578"/>
          <pc:sldLayoutMkLst>
            <pc:docMk/>
            <pc:sldMasterMk cId="548023102" sldId="2147484169"/>
            <pc:sldLayoutMk cId="4164177591" sldId="2147484278"/>
          </pc:sldLayoutMkLst>
        </pc:sldLayoutChg>
        <pc:sldLayoutChg chg="modSp mod ord">
          <pc:chgData name="Minh Tran" userId="37c4291b-637a-4490-94fa-85a86df72e30" providerId="ADAL" clId="{A7A7E3F0-9187-4C4B-9750-BCDA7D08A4C9}" dt="2025-01-10T12:17:19.100" v="113" actId="1076"/>
          <pc:sldLayoutMkLst>
            <pc:docMk/>
            <pc:sldMasterMk cId="548023102" sldId="2147484169"/>
            <pc:sldLayoutMk cId="1059269755" sldId="2147484292"/>
          </pc:sldLayoutMkLst>
        </pc:sldLayoutChg>
        <pc:sldLayoutChg chg="modSp mod ord setBg">
          <pc:chgData name="Minh Tran" userId="37c4291b-637a-4490-94fa-85a86df72e30" providerId="ADAL" clId="{A7A7E3F0-9187-4C4B-9750-BCDA7D08A4C9}" dt="2025-01-10T12:16:15.400" v="108"/>
          <pc:sldLayoutMkLst>
            <pc:docMk/>
            <pc:sldMasterMk cId="548023102" sldId="2147484169"/>
            <pc:sldLayoutMk cId="182331353" sldId="2147484301"/>
          </pc:sldLayoutMkLst>
        </pc:sldLayoutChg>
        <pc:sldLayoutChg chg="modSp mod ord">
          <pc:chgData name="Minh Tran" userId="37c4291b-637a-4490-94fa-85a86df72e30" providerId="ADAL" clId="{A7A7E3F0-9187-4C4B-9750-BCDA7D08A4C9}" dt="2025-01-10T12:03:37.419" v="28" actId="20578"/>
          <pc:sldLayoutMkLst>
            <pc:docMk/>
            <pc:sldMasterMk cId="548023102" sldId="2147484169"/>
            <pc:sldLayoutMk cId="4268940410" sldId="2147484326"/>
          </pc:sldLayoutMkLst>
        </pc:sldLayoutChg>
        <pc:sldLayoutChg chg="delSp mod setBg">
          <pc:chgData name="Minh Tran" userId="37c4291b-637a-4490-94fa-85a86df72e30" providerId="ADAL" clId="{A7A7E3F0-9187-4C4B-9750-BCDA7D08A4C9}" dt="2025-01-10T12:05:09.868" v="45"/>
          <pc:sldLayoutMkLst>
            <pc:docMk/>
            <pc:sldMasterMk cId="548023102" sldId="2147484169"/>
            <pc:sldLayoutMk cId="642722841" sldId="2147484327"/>
          </pc:sldLayoutMkLst>
        </pc:sldLayoutChg>
      </pc:sldMasterChg>
      <pc:sldMasterChg chg="add del modSldLayout sldLayoutOrd">
        <pc:chgData name="Minh Tran" userId="37c4291b-637a-4490-94fa-85a86df72e30" providerId="ADAL" clId="{A7A7E3F0-9187-4C4B-9750-BCDA7D08A4C9}" dt="2025-01-10T12:03:37.266" v="27" actId="2696"/>
        <pc:sldMasterMkLst>
          <pc:docMk/>
          <pc:sldMasterMk cId="1220484428" sldId="2147484295"/>
        </pc:sldMasterMkLst>
        <pc:sldLayoutChg chg="modSp mod ord">
          <pc:chgData name="Minh Tran" userId="37c4291b-637a-4490-94fa-85a86df72e30" providerId="ADAL" clId="{A7A7E3F0-9187-4C4B-9750-BCDA7D08A4C9}" dt="2025-01-10T12:03:32.175" v="21" actId="20578"/>
          <pc:sldLayoutMkLst>
            <pc:docMk/>
            <pc:sldMasterMk cId="548023102" sldId="2147484169"/>
            <pc:sldLayoutMk cId="4164177591" sldId="2147484278"/>
          </pc:sldLayoutMkLst>
        </pc:sldLayoutChg>
        <pc:sldLayoutChg chg="modSp mod ord">
          <pc:chgData name="Minh Tran" userId="37c4291b-637a-4490-94fa-85a86df72e30" providerId="ADAL" clId="{A7A7E3F0-9187-4C4B-9750-BCDA7D08A4C9}" dt="2025-01-10T12:03:36.723" v="24" actId="20578"/>
          <pc:sldLayoutMkLst>
            <pc:docMk/>
            <pc:sldMasterMk cId="548023102" sldId="2147484169"/>
            <pc:sldLayoutMk cId="1059269755" sldId="2147484292"/>
          </pc:sldLayoutMkLst>
        </pc:sldLayoutChg>
        <pc:sldLayoutChg chg="modSp mod ord">
          <pc:chgData name="Minh Tran" userId="37c4291b-637a-4490-94fa-85a86df72e30" providerId="ADAL" clId="{A7A7E3F0-9187-4C4B-9750-BCDA7D08A4C9}" dt="2025-01-10T12:03:31.802" v="20" actId="20578"/>
          <pc:sldLayoutMkLst>
            <pc:docMk/>
            <pc:sldMasterMk cId="548023102" sldId="2147484169"/>
            <pc:sldLayoutMk cId="182331353" sldId="2147484301"/>
          </pc:sldLayoutMkLst>
        </pc:sldLayoutChg>
      </pc:sldMasterChg>
      <pc:sldMasterChg chg="add del modSldLayout sldLayoutOrd">
        <pc:chgData name="Minh Tran" userId="37c4291b-637a-4490-94fa-85a86df72e30" providerId="ADAL" clId="{A7A7E3F0-9187-4C4B-9750-BCDA7D08A4C9}" dt="2025-01-10T12:03:36.996" v="25" actId="2696"/>
        <pc:sldMasterMkLst>
          <pc:docMk/>
          <pc:sldMasterMk cId="3591302375" sldId="2147484309"/>
        </pc:sldMasterMkLst>
        <pc:sldLayoutChg chg="modSp mod ord">
          <pc:chgData name="Minh Tran" userId="37c4291b-637a-4490-94fa-85a86df72e30" providerId="ADAL" clId="{A7A7E3F0-9187-4C4B-9750-BCDA7D08A4C9}" dt="2025-01-10T12:03:27.007" v="19" actId="20578"/>
          <pc:sldLayoutMkLst>
            <pc:docMk/>
            <pc:sldMasterMk cId="548023102" sldId="2147484169"/>
            <pc:sldLayoutMk cId="1059269755" sldId="2147484292"/>
          </pc:sldLayoutMkLst>
        </pc:sldLayoutChg>
      </pc:sldMasterChg>
      <pc:sldMasterChg chg="add del modSldLayout sldLayoutOrd">
        <pc:chgData name="Minh Tran" userId="37c4291b-637a-4490-94fa-85a86df72e30" providerId="ADAL" clId="{A7A7E3F0-9187-4C4B-9750-BCDA7D08A4C9}" dt="2025-01-10T12:03:37.951" v="29" actId="2696"/>
        <pc:sldMasterMkLst>
          <pc:docMk/>
          <pc:sldMasterMk cId="2676878510" sldId="2147484322"/>
        </pc:sldMasterMkLst>
        <pc:sldLayoutChg chg="modSp mod ord">
          <pc:chgData name="Minh Tran" userId="37c4291b-637a-4490-94fa-85a86df72e30" providerId="ADAL" clId="{A7A7E3F0-9187-4C4B-9750-BCDA7D08A4C9}" dt="2025-01-10T12:03:26.287" v="15" actId="20578"/>
          <pc:sldLayoutMkLst>
            <pc:docMk/>
            <pc:sldMasterMk cId="548023102" sldId="2147484169"/>
            <pc:sldLayoutMk cId="4268940410" sldId="2147484326"/>
          </pc:sldLayoutMkLst>
        </pc:sldLayoutChg>
      </pc:sldMasterChg>
      <pc:sldMasterChg chg="new del mod addSldLayout delSldLayout">
        <pc:chgData name="Minh Tran" userId="37c4291b-637a-4490-94fa-85a86df72e30" providerId="ADAL" clId="{A7A7E3F0-9187-4C4B-9750-BCDA7D08A4C9}" dt="2025-01-10T12:03:24.006" v="13" actId="6938"/>
        <pc:sldMasterMkLst>
          <pc:docMk/>
          <pc:sldMasterMk cId="1070539715" sldId="2147484327"/>
        </pc:sldMasterMkLst>
        <pc:sldLayoutChg chg="new del replId">
          <pc:chgData name="Minh Tran" userId="37c4291b-637a-4490-94fa-85a86df72e30" providerId="ADAL" clId="{A7A7E3F0-9187-4C4B-9750-BCDA7D08A4C9}" dt="2025-01-10T12:03:24.006" v="13" actId="6938"/>
          <pc:sldLayoutMkLst>
            <pc:docMk/>
            <pc:sldMasterMk cId="1070539715" sldId="2147484327"/>
            <pc:sldLayoutMk cId="1556838433" sldId="2147484328"/>
          </pc:sldLayoutMkLst>
        </pc:sldLayoutChg>
        <pc:sldLayoutChg chg="new del replId">
          <pc:chgData name="Minh Tran" userId="37c4291b-637a-4490-94fa-85a86df72e30" providerId="ADAL" clId="{A7A7E3F0-9187-4C4B-9750-BCDA7D08A4C9}" dt="2025-01-10T12:03:24.006" v="13" actId="6938"/>
          <pc:sldLayoutMkLst>
            <pc:docMk/>
            <pc:sldMasterMk cId="1070539715" sldId="2147484327"/>
            <pc:sldLayoutMk cId="1955232566" sldId="2147484329"/>
          </pc:sldLayoutMkLst>
        </pc:sldLayoutChg>
        <pc:sldLayoutChg chg="new del replId">
          <pc:chgData name="Minh Tran" userId="37c4291b-637a-4490-94fa-85a86df72e30" providerId="ADAL" clId="{A7A7E3F0-9187-4C4B-9750-BCDA7D08A4C9}" dt="2025-01-10T12:03:24.006" v="13" actId="6938"/>
          <pc:sldLayoutMkLst>
            <pc:docMk/>
            <pc:sldMasterMk cId="1070539715" sldId="2147484327"/>
            <pc:sldLayoutMk cId="2555378241" sldId="2147484330"/>
          </pc:sldLayoutMkLst>
        </pc:sldLayoutChg>
        <pc:sldLayoutChg chg="new del replId">
          <pc:chgData name="Minh Tran" userId="37c4291b-637a-4490-94fa-85a86df72e30" providerId="ADAL" clId="{A7A7E3F0-9187-4C4B-9750-BCDA7D08A4C9}" dt="2025-01-10T12:03:24.006" v="13" actId="6938"/>
          <pc:sldLayoutMkLst>
            <pc:docMk/>
            <pc:sldMasterMk cId="1070539715" sldId="2147484327"/>
            <pc:sldLayoutMk cId="2960529875" sldId="2147484331"/>
          </pc:sldLayoutMkLst>
        </pc:sldLayoutChg>
        <pc:sldLayoutChg chg="new del replId">
          <pc:chgData name="Minh Tran" userId="37c4291b-637a-4490-94fa-85a86df72e30" providerId="ADAL" clId="{A7A7E3F0-9187-4C4B-9750-BCDA7D08A4C9}" dt="2025-01-10T12:03:24.006" v="13" actId="6938"/>
          <pc:sldLayoutMkLst>
            <pc:docMk/>
            <pc:sldMasterMk cId="1070539715" sldId="2147484327"/>
            <pc:sldLayoutMk cId="2968562706" sldId="2147484332"/>
          </pc:sldLayoutMkLst>
        </pc:sldLayoutChg>
        <pc:sldLayoutChg chg="new del replId">
          <pc:chgData name="Minh Tran" userId="37c4291b-637a-4490-94fa-85a86df72e30" providerId="ADAL" clId="{A7A7E3F0-9187-4C4B-9750-BCDA7D08A4C9}" dt="2025-01-10T12:03:24.006" v="13" actId="6938"/>
          <pc:sldLayoutMkLst>
            <pc:docMk/>
            <pc:sldMasterMk cId="1070539715" sldId="2147484327"/>
            <pc:sldLayoutMk cId="968441406" sldId="2147484333"/>
          </pc:sldLayoutMkLst>
        </pc:sldLayoutChg>
        <pc:sldLayoutChg chg="new del replId">
          <pc:chgData name="Minh Tran" userId="37c4291b-637a-4490-94fa-85a86df72e30" providerId="ADAL" clId="{A7A7E3F0-9187-4C4B-9750-BCDA7D08A4C9}" dt="2025-01-10T12:03:24.006" v="13" actId="6938"/>
          <pc:sldLayoutMkLst>
            <pc:docMk/>
            <pc:sldMasterMk cId="1070539715" sldId="2147484327"/>
            <pc:sldLayoutMk cId="246152809" sldId="2147484334"/>
          </pc:sldLayoutMkLst>
        </pc:sldLayoutChg>
        <pc:sldLayoutChg chg="new del replId">
          <pc:chgData name="Minh Tran" userId="37c4291b-637a-4490-94fa-85a86df72e30" providerId="ADAL" clId="{A7A7E3F0-9187-4C4B-9750-BCDA7D08A4C9}" dt="2025-01-10T12:03:24.006" v="13" actId="6938"/>
          <pc:sldLayoutMkLst>
            <pc:docMk/>
            <pc:sldMasterMk cId="1070539715" sldId="2147484327"/>
            <pc:sldLayoutMk cId="1041743608" sldId="2147484335"/>
          </pc:sldLayoutMkLst>
        </pc:sldLayoutChg>
        <pc:sldLayoutChg chg="new del replId">
          <pc:chgData name="Minh Tran" userId="37c4291b-637a-4490-94fa-85a86df72e30" providerId="ADAL" clId="{A7A7E3F0-9187-4C4B-9750-BCDA7D08A4C9}" dt="2025-01-10T12:03:24.006" v="13" actId="6938"/>
          <pc:sldLayoutMkLst>
            <pc:docMk/>
            <pc:sldMasterMk cId="1070539715" sldId="2147484327"/>
            <pc:sldLayoutMk cId="3006226473" sldId="2147484336"/>
          </pc:sldLayoutMkLst>
        </pc:sldLayoutChg>
        <pc:sldLayoutChg chg="new del replId">
          <pc:chgData name="Minh Tran" userId="37c4291b-637a-4490-94fa-85a86df72e30" providerId="ADAL" clId="{A7A7E3F0-9187-4C4B-9750-BCDA7D08A4C9}" dt="2025-01-10T12:03:24.006" v="13" actId="6938"/>
          <pc:sldLayoutMkLst>
            <pc:docMk/>
            <pc:sldMasterMk cId="1070539715" sldId="2147484327"/>
            <pc:sldLayoutMk cId="2280454997" sldId="2147484337"/>
          </pc:sldLayoutMkLst>
        </pc:sldLayoutChg>
        <pc:sldLayoutChg chg="new del replId">
          <pc:chgData name="Minh Tran" userId="37c4291b-637a-4490-94fa-85a86df72e30" providerId="ADAL" clId="{A7A7E3F0-9187-4C4B-9750-BCDA7D08A4C9}" dt="2025-01-10T12:03:24.006" v="13" actId="6938"/>
          <pc:sldLayoutMkLst>
            <pc:docMk/>
            <pc:sldMasterMk cId="1070539715" sldId="2147484327"/>
            <pc:sldLayoutMk cId="1867193588" sldId="2147484338"/>
          </pc:sldLayoutMkLst>
        </pc:sldLayoutChg>
      </pc:sldMasterChg>
    </pc:docChg>
  </pc:docChgLst>
  <pc:docChgLst>
    <pc:chgData name="Minh Tran" userId="37c4291b-637a-4490-94fa-85a86df72e30" providerId="ADAL" clId="{6AB33895-84EA-4582-B884-337D4DD34011}"/>
    <pc:docChg chg="undo custSel addSld delSld modSld modMainMaster">
      <pc:chgData name="Minh Tran" userId="37c4291b-637a-4490-94fa-85a86df72e30" providerId="ADAL" clId="{6AB33895-84EA-4582-B884-337D4DD34011}" dt="2025-07-25T12:40:19.529" v="487" actId="6549"/>
      <pc:docMkLst>
        <pc:docMk/>
      </pc:docMkLst>
      <pc:sldChg chg="del">
        <pc:chgData name="Minh Tran" userId="37c4291b-637a-4490-94fa-85a86df72e30" providerId="ADAL" clId="{6AB33895-84EA-4582-B884-337D4DD34011}" dt="2025-07-25T12:23:26.360" v="0" actId="47"/>
        <pc:sldMkLst>
          <pc:docMk/>
          <pc:sldMk cId="2220189383" sldId="3213"/>
        </pc:sldMkLst>
      </pc:sldChg>
      <pc:sldChg chg="addSp delSp modSp mod chgLayout modNotesTx">
        <pc:chgData name="Minh Tran" userId="37c4291b-637a-4490-94fa-85a86df72e30" providerId="ADAL" clId="{6AB33895-84EA-4582-B884-337D4DD34011}" dt="2025-07-25T12:40:19.529" v="487" actId="6549"/>
        <pc:sldMkLst>
          <pc:docMk/>
          <pc:sldMk cId="752066630" sldId="3214"/>
        </pc:sldMkLst>
        <pc:spChg chg="add mod">
          <ac:chgData name="Minh Tran" userId="37c4291b-637a-4490-94fa-85a86df72e30" providerId="ADAL" clId="{6AB33895-84EA-4582-B884-337D4DD34011}" dt="2025-07-25T12:31:34.242" v="113"/>
          <ac:spMkLst>
            <pc:docMk/>
            <pc:sldMk cId="752066630" sldId="3214"/>
            <ac:spMk id="3" creationId="{E5549CE5-E3A4-FBC5-F627-843047BC8C98}"/>
          </ac:spMkLst>
        </pc:spChg>
        <pc:spChg chg="add mod">
          <ac:chgData name="Minh Tran" userId="37c4291b-637a-4490-94fa-85a86df72e30" providerId="ADAL" clId="{6AB33895-84EA-4582-B884-337D4DD34011}" dt="2025-07-25T12:31:34.242" v="113"/>
          <ac:spMkLst>
            <pc:docMk/>
            <pc:sldMk cId="752066630" sldId="3214"/>
            <ac:spMk id="4" creationId="{F24A961F-0695-A571-F85C-BF93C6813F0D}"/>
          </ac:spMkLst>
        </pc:spChg>
        <pc:spChg chg="add mod">
          <ac:chgData name="Minh Tran" userId="37c4291b-637a-4490-94fa-85a86df72e30" providerId="ADAL" clId="{6AB33895-84EA-4582-B884-337D4DD34011}" dt="2025-07-25T12:31:34.242" v="113"/>
          <ac:spMkLst>
            <pc:docMk/>
            <pc:sldMk cId="752066630" sldId="3214"/>
            <ac:spMk id="5" creationId="{4246FDF9-8F40-FBD2-E5B6-91E984917939}"/>
          </ac:spMkLst>
        </pc:spChg>
        <pc:spChg chg="add mod">
          <ac:chgData name="Minh Tran" userId="37c4291b-637a-4490-94fa-85a86df72e30" providerId="ADAL" clId="{6AB33895-84EA-4582-B884-337D4DD34011}" dt="2025-07-25T12:31:34.242" v="113"/>
          <ac:spMkLst>
            <pc:docMk/>
            <pc:sldMk cId="752066630" sldId="3214"/>
            <ac:spMk id="6" creationId="{09A7DBA3-239C-DC4E-2B0F-27930FF81B1C}"/>
          </ac:spMkLst>
        </pc:spChg>
        <pc:spChg chg="add mod">
          <ac:chgData name="Minh Tran" userId="37c4291b-637a-4490-94fa-85a86df72e30" providerId="ADAL" clId="{6AB33895-84EA-4582-B884-337D4DD34011}" dt="2025-07-25T12:31:34.242" v="113"/>
          <ac:spMkLst>
            <pc:docMk/>
            <pc:sldMk cId="752066630" sldId="3214"/>
            <ac:spMk id="7" creationId="{F7D756DA-139A-0DC4-90C8-6C350C1E1253}"/>
          </ac:spMkLst>
        </pc:spChg>
        <pc:spChg chg="add mod">
          <ac:chgData name="Minh Tran" userId="37c4291b-637a-4490-94fa-85a86df72e30" providerId="ADAL" clId="{6AB33895-84EA-4582-B884-337D4DD34011}" dt="2025-07-25T12:31:34.242" v="113"/>
          <ac:spMkLst>
            <pc:docMk/>
            <pc:sldMk cId="752066630" sldId="3214"/>
            <ac:spMk id="8" creationId="{4D6A6E14-B54C-0140-4A15-B25B64832284}"/>
          </ac:spMkLst>
        </pc:spChg>
        <pc:spChg chg="add mod">
          <ac:chgData name="Minh Tran" userId="37c4291b-637a-4490-94fa-85a86df72e30" providerId="ADAL" clId="{6AB33895-84EA-4582-B884-337D4DD34011}" dt="2025-07-25T12:31:34.242" v="113"/>
          <ac:spMkLst>
            <pc:docMk/>
            <pc:sldMk cId="752066630" sldId="3214"/>
            <ac:spMk id="9" creationId="{261877C0-E240-6BE0-4DAE-7D530D4897D1}"/>
          </ac:spMkLst>
        </pc:spChg>
        <pc:spChg chg="add mod ord">
          <ac:chgData name="Minh Tran" userId="37c4291b-637a-4490-94fa-85a86df72e30" providerId="ADAL" clId="{6AB33895-84EA-4582-B884-337D4DD34011}" dt="2025-07-25T12:34:42.418" v="179" actId="700"/>
          <ac:spMkLst>
            <pc:docMk/>
            <pc:sldMk cId="752066630" sldId="3214"/>
            <ac:spMk id="10" creationId="{16B56F5E-8FC1-D83E-39EB-86CE2E3D8FA9}"/>
          </ac:spMkLst>
        </pc:spChg>
        <pc:spChg chg="del">
          <ac:chgData name="Minh Tran" userId="37c4291b-637a-4490-94fa-85a86df72e30" providerId="ADAL" clId="{6AB33895-84EA-4582-B884-337D4DD34011}" dt="2025-07-25T12:32:27.935" v="131" actId="700"/>
          <ac:spMkLst>
            <pc:docMk/>
            <pc:sldMk cId="752066630" sldId="3214"/>
            <ac:spMk id="11" creationId="{6C312604-BEA1-EE35-647F-8FA5099920D2}"/>
          </ac:spMkLst>
        </pc:spChg>
        <pc:spChg chg="del">
          <ac:chgData name="Minh Tran" userId="37c4291b-637a-4490-94fa-85a86df72e30" providerId="ADAL" clId="{6AB33895-84EA-4582-B884-337D4DD34011}" dt="2025-07-25T12:32:27.935" v="131" actId="700"/>
          <ac:spMkLst>
            <pc:docMk/>
            <pc:sldMk cId="752066630" sldId="3214"/>
            <ac:spMk id="12" creationId="{9D8EDB85-ADE3-2F94-2711-F170B201F6A4}"/>
          </ac:spMkLst>
        </pc:spChg>
        <pc:spChg chg="del">
          <ac:chgData name="Minh Tran" userId="37c4291b-637a-4490-94fa-85a86df72e30" providerId="ADAL" clId="{6AB33895-84EA-4582-B884-337D4DD34011}" dt="2025-07-25T12:32:27.935" v="131" actId="700"/>
          <ac:spMkLst>
            <pc:docMk/>
            <pc:sldMk cId="752066630" sldId="3214"/>
            <ac:spMk id="13" creationId="{2A0CAF58-D631-C1B7-4EF5-B324891EBF66}"/>
          </ac:spMkLst>
        </pc:spChg>
        <pc:spChg chg="add del mod ord">
          <ac:chgData name="Minh Tran" userId="37c4291b-637a-4490-94fa-85a86df72e30" providerId="ADAL" clId="{6AB33895-84EA-4582-B884-337D4DD34011}" dt="2025-07-25T12:34:42.418" v="179" actId="700"/>
          <ac:spMkLst>
            <pc:docMk/>
            <pc:sldMk cId="752066630" sldId="3214"/>
            <ac:spMk id="14" creationId="{A737A2D3-E317-B841-BAB2-2C620FE9B6E5}"/>
          </ac:spMkLst>
        </pc:spChg>
        <pc:spChg chg="add del mod ord">
          <ac:chgData name="Minh Tran" userId="37c4291b-637a-4490-94fa-85a86df72e30" providerId="ADAL" clId="{6AB33895-84EA-4582-B884-337D4DD34011}" dt="2025-07-25T12:34:42.418" v="179" actId="700"/>
          <ac:spMkLst>
            <pc:docMk/>
            <pc:sldMk cId="752066630" sldId="3214"/>
            <ac:spMk id="15" creationId="{6ED16BF6-6812-3080-2AE9-AE4B2CD11DE1}"/>
          </ac:spMkLst>
        </pc:spChg>
        <pc:spChg chg="add mod ord">
          <ac:chgData name="Minh Tran" userId="37c4291b-637a-4490-94fa-85a86df72e30" providerId="ADAL" clId="{6AB33895-84EA-4582-B884-337D4DD34011}" dt="2025-07-25T12:34:42.418" v="179" actId="700"/>
          <ac:spMkLst>
            <pc:docMk/>
            <pc:sldMk cId="752066630" sldId="3214"/>
            <ac:spMk id="16" creationId="{22CFFBDC-0B8A-D7ED-6463-A36E26A9625E}"/>
          </ac:spMkLst>
        </pc:spChg>
        <pc:spChg chg="add mod ord">
          <ac:chgData name="Minh Tran" userId="37c4291b-637a-4490-94fa-85a86df72e30" providerId="ADAL" clId="{6AB33895-84EA-4582-B884-337D4DD34011}" dt="2025-07-25T12:34:42.418" v="179" actId="700"/>
          <ac:spMkLst>
            <pc:docMk/>
            <pc:sldMk cId="752066630" sldId="3214"/>
            <ac:spMk id="17" creationId="{C20B8FB3-62EB-A091-8B02-73387700BC89}"/>
          </ac:spMkLst>
        </pc:spChg>
        <pc:spChg chg="add mod ord">
          <ac:chgData name="Minh Tran" userId="37c4291b-637a-4490-94fa-85a86df72e30" providerId="ADAL" clId="{6AB33895-84EA-4582-B884-337D4DD34011}" dt="2025-07-25T12:34:42.418" v="179" actId="700"/>
          <ac:spMkLst>
            <pc:docMk/>
            <pc:sldMk cId="752066630" sldId="3214"/>
            <ac:spMk id="18" creationId="{10C37BEA-6474-FAA0-38B6-6DC6A977F8D7}"/>
          </ac:spMkLst>
        </pc:spChg>
        <pc:picChg chg="add mod">
          <ac:chgData name="Minh Tran" userId="37c4291b-637a-4490-94fa-85a86df72e30" providerId="ADAL" clId="{6AB33895-84EA-4582-B884-337D4DD34011}" dt="2025-07-25T12:31:34.242" v="113"/>
          <ac:picMkLst>
            <pc:docMk/>
            <pc:sldMk cId="752066630" sldId="3214"/>
            <ac:picMk id="2" creationId="{16AC7DCC-CF29-0B3E-77B1-0DDBD44790CE}"/>
          </ac:picMkLst>
        </pc:picChg>
      </pc:sldChg>
      <pc:sldChg chg="del">
        <pc:chgData name="Minh Tran" userId="37c4291b-637a-4490-94fa-85a86df72e30" providerId="ADAL" clId="{6AB33895-84EA-4582-B884-337D4DD34011}" dt="2025-07-25T12:23:26.360" v="0" actId="47"/>
        <pc:sldMkLst>
          <pc:docMk/>
          <pc:sldMk cId="2518313344" sldId="3215"/>
        </pc:sldMkLst>
      </pc:sldChg>
      <pc:sldChg chg="addSp delSp modSp add mod chgLayout modNotesTx">
        <pc:chgData name="Minh Tran" userId="37c4291b-637a-4490-94fa-85a86df72e30" providerId="ADAL" clId="{6AB33895-84EA-4582-B884-337D4DD34011}" dt="2025-07-25T12:39:02.194" v="280" actId="20577"/>
        <pc:sldMkLst>
          <pc:docMk/>
          <pc:sldMk cId="3859368844" sldId="3215"/>
        </pc:sldMkLst>
        <pc:spChg chg="add">
          <ac:chgData name="Minh Tran" userId="37c4291b-637a-4490-94fa-85a86df72e30" providerId="ADAL" clId="{6AB33895-84EA-4582-B884-337D4DD34011}" dt="2025-07-25T12:33:18.877" v="168" actId="22"/>
          <ac:spMkLst>
            <pc:docMk/>
            <pc:sldMk cId="3859368844" sldId="3215"/>
            <ac:spMk id="3" creationId="{9E8369B4-EE60-BAD6-2215-FA4DE53CBDF9}"/>
          </ac:spMkLst>
        </pc:spChg>
        <pc:spChg chg="add del mod ord">
          <ac:chgData name="Minh Tran" userId="37c4291b-637a-4490-94fa-85a86df72e30" providerId="ADAL" clId="{6AB33895-84EA-4582-B884-337D4DD34011}" dt="2025-07-25T12:35:07.531" v="182" actId="700"/>
          <ac:spMkLst>
            <pc:docMk/>
            <pc:sldMk cId="3859368844" sldId="3215"/>
            <ac:spMk id="4" creationId="{63A5713C-5293-1DC7-F501-DCA6CE77DBDA}"/>
          </ac:spMkLst>
        </pc:spChg>
        <pc:spChg chg="add del mod ord">
          <ac:chgData name="Minh Tran" userId="37c4291b-637a-4490-94fa-85a86df72e30" providerId="ADAL" clId="{6AB33895-84EA-4582-B884-337D4DD34011}" dt="2025-07-25T12:35:07.531" v="182" actId="700"/>
          <ac:spMkLst>
            <pc:docMk/>
            <pc:sldMk cId="3859368844" sldId="3215"/>
            <ac:spMk id="5" creationId="{D7C67A3A-9C87-3EFD-5EB9-3D929BEA07B2}"/>
          </ac:spMkLst>
        </pc:spChg>
        <pc:spChg chg="add del mod ord">
          <ac:chgData name="Minh Tran" userId="37c4291b-637a-4490-94fa-85a86df72e30" providerId="ADAL" clId="{6AB33895-84EA-4582-B884-337D4DD34011}" dt="2025-07-25T12:35:07.531" v="182" actId="700"/>
          <ac:spMkLst>
            <pc:docMk/>
            <pc:sldMk cId="3859368844" sldId="3215"/>
            <ac:spMk id="6" creationId="{08B28E5E-6EDD-861B-413D-71CFCA4376EF}"/>
          </ac:spMkLst>
        </pc:spChg>
        <pc:spChg chg="add mod ord">
          <ac:chgData name="Minh Tran" userId="37c4291b-637a-4490-94fa-85a86df72e30" providerId="ADAL" clId="{6AB33895-84EA-4582-B884-337D4DD34011}" dt="2025-07-25T12:35:07.531" v="182" actId="700"/>
          <ac:spMkLst>
            <pc:docMk/>
            <pc:sldMk cId="3859368844" sldId="3215"/>
            <ac:spMk id="7" creationId="{084163A7-8FD0-9D1A-C3BD-264D054BCFE8}"/>
          </ac:spMkLst>
        </pc:spChg>
        <pc:spChg chg="add mod ord">
          <ac:chgData name="Minh Tran" userId="37c4291b-637a-4490-94fa-85a86df72e30" providerId="ADAL" clId="{6AB33895-84EA-4582-B884-337D4DD34011}" dt="2025-07-25T12:35:07.531" v="182" actId="700"/>
          <ac:spMkLst>
            <pc:docMk/>
            <pc:sldMk cId="3859368844" sldId="3215"/>
            <ac:spMk id="8" creationId="{8490C26A-0501-AA64-897D-75AD25013E3B}"/>
          </ac:spMkLst>
        </pc:spChg>
        <pc:spChg chg="add mod ord">
          <ac:chgData name="Minh Tran" userId="37c4291b-637a-4490-94fa-85a86df72e30" providerId="ADAL" clId="{6AB33895-84EA-4582-B884-337D4DD34011}" dt="2025-07-25T12:35:07.531" v="182" actId="700"/>
          <ac:spMkLst>
            <pc:docMk/>
            <pc:sldMk cId="3859368844" sldId="3215"/>
            <ac:spMk id="9" creationId="{4C043CC5-BAA8-7E50-3876-5CAFEA9686E5}"/>
          </ac:spMkLst>
        </pc:spChg>
        <pc:spChg chg="mod ord">
          <ac:chgData name="Minh Tran" userId="37c4291b-637a-4490-94fa-85a86df72e30" providerId="ADAL" clId="{6AB33895-84EA-4582-B884-337D4DD34011}" dt="2025-07-25T12:35:07.531" v="182" actId="700"/>
          <ac:spMkLst>
            <pc:docMk/>
            <pc:sldMk cId="3859368844" sldId="3215"/>
            <ac:spMk id="10" creationId="{C153E9E0-E551-FD07-7AA5-638DC482CB4A}"/>
          </ac:spMkLst>
        </pc:spChg>
        <pc:spChg chg="del">
          <ac:chgData name="Minh Tran" userId="37c4291b-637a-4490-94fa-85a86df72e30" providerId="ADAL" clId="{6AB33895-84EA-4582-B884-337D4DD34011}" dt="2025-07-25T12:35:02.364" v="181" actId="700"/>
          <ac:spMkLst>
            <pc:docMk/>
            <pc:sldMk cId="3859368844" sldId="3215"/>
            <ac:spMk id="14" creationId="{A05D4439-4F20-4E7F-0206-542744460DFA}"/>
          </ac:spMkLst>
        </pc:spChg>
        <pc:spChg chg="del">
          <ac:chgData name="Minh Tran" userId="37c4291b-637a-4490-94fa-85a86df72e30" providerId="ADAL" clId="{6AB33895-84EA-4582-B884-337D4DD34011}" dt="2025-07-25T12:35:02.364" v="181" actId="700"/>
          <ac:spMkLst>
            <pc:docMk/>
            <pc:sldMk cId="3859368844" sldId="3215"/>
            <ac:spMk id="15" creationId="{BDD32C62-F4DE-6E7D-279E-70501352D373}"/>
          </ac:spMkLst>
        </pc:spChg>
      </pc:sldChg>
      <pc:sldChg chg="addSp delSp modSp add mod chgLayout modNotesTx">
        <pc:chgData name="Minh Tran" userId="37c4291b-637a-4490-94fa-85a86df72e30" providerId="ADAL" clId="{6AB33895-84EA-4582-B884-337D4DD34011}" dt="2025-07-25T12:38:34.385" v="271" actId="20577"/>
        <pc:sldMkLst>
          <pc:docMk/>
          <pc:sldMk cId="2688421158" sldId="3216"/>
        </pc:sldMkLst>
        <pc:spChg chg="add mod ord">
          <ac:chgData name="Minh Tran" userId="37c4291b-637a-4490-94fa-85a86df72e30" providerId="ADAL" clId="{6AB33895-84EA-4582-B884-337D4DD34011}" dt="2025-07-25T12:34:51.094" v="180" actId="700"/>
          <ac:spMkLst>
            <pc:docMk/>
            <pc:sldMk cId="2688421158" sldId="3216"/>
            <ac:spMk id="2" creationId="{3F4F43BF-2714-19D5-8BED-C795F03C2A4F}"/>
          </ac:spMkLst>
        </pc:spChg>
        <pc:spChg chg="add mod ord">
          <ac:chgData name="Minh Tran" userId="37c4291b-637a-4490-94fa-85a86df72e30" providerId="ADAL" clId="{6AB33895-84EA-4582-B884-337D4DD34011}" dt="2025-07-25T12:34:51.094" v="180" actId="700"/>
          <ac:spMkLst>
            <pc:docMk/>
            <pc:sldMk cId="2688421158" sldId="3216"/>
            <ac:spMk id="3" creationId="{65083EBF-A361-5347-7E1E-26A28E0CD7C8}"/>
          </ac:spMkLst>
        </pc:spChg>
        <pc:spChg chg="add mod ord">
          <ac:chgData name="Minh Tran" userId="37c4291b-637a-4490-94fa-85a86df72e30" providerId="ADAL" clId="{6AB33895-84EA-4582-B884-337D4DD34011}" dt="2025-07-25T12:34:51.094" v="180" actId="700"/>
          <ac:spMkLst>
            <pc:docMk/>
            <pc:sldMk cId="2688421158" sldId="3216"/>
            <ac:spMk id="4" creationId="{8BB032F4-360B-5C57-AF41-62B6AA534D25}"/>
          </ac:spMkLst>
        </pc:spChg>
        <pc:spChg chg="mod ord">
          <ac:chgData name="Minh Tran" userId="37c4291b-637a-4490-94fa-85a86df72e30" providerId="ADAL" clId="{6AB33895-84EA-4582-B884-337D4DD34011}" dt="2025-07-25T12:34:51.094" v="180" actId="700"/>
          <ac:spMkLst>
            <pc:docMk/>
            <pc:sldMk cId="2688421158" sldId="3216"/>
            <ac:spMk id="10" creationId="{C153E9E0-E551-FD07-7AA5-638DC482CB4A}"/>
          </ac:spMkLst>
        </pc:spChg>
        <pc:spChg chg="del">
          <ac:chgData name="Minh Tran" userId="37c4291b-637a-4490-94fa-85a86df72e30" providerId="ADAL" clId="{6AB33895-84EA-4582-B884-337D4DD34011}" dt="2025-07-25T12:34:51.094" v="180" actId="700"/>
          <ac:spMkLst>
            <pc:docMk/>
            <pc:sldMk cId="2688421158" sldId="3216"/>
            <ac:spMk id="14" creationId="{A05D4439-4F20-4E7F-0206-542744460DFA}"/>
          </ac:spMkLst>
        </pc:spChg>
        <pc:spChg chg="del">
          <ac:chgData name="Minh Tran" userId="37c4291b-637a-4490-94fa-85a86df72e30" providerId="ADAL" clId="{6AB33895-84EA-4582-B884-337D4DD34011}" dt="2025-07-25T12:34:51.094" v="180" actId="700"/>
          <ac:spMkLst>
            <pc:docMk/>
            <pc:sldMk cId="2688421158" sldId="3216"/>
            <ac:spMk id="15" creationId="{BDD32C62-F4DE-6E7D-279E-70501352D373}"/>
          </ac:spMkLst>
        </pc:spChg>
      </pc:sldChg>
      <pc:sldChg chg="del">
        <pc:chgData name="Minh Tran" userId="37c4291b-637a-4490-94fa-85a86df72e30" providerId="ADAL" clId="{6AB33895-84EA-4582-B884-337D4DD34011}" dt="2025-07-25T12:23:26.360" v="0" actId="47"/>
        <pc:sldMkLst>
          <pc:docMk/>
          <pc:sldMk cId="3149422022" sldId="3216"/>
        </pc:sldMkLst>
      </pc:sldChg>
      <pc:sldChg chg="addSp delSp modSp add mod chgLayout modNotesTx">
        <pc:chgData name="Minh Tran" userId="37c4291b-637a-4490-94fa-85a86df72e30" providerId="ADAL" clId="{6AB33895-84EA-4582-B884-337D4DD34011}" dt="2025-07-25T12:40:05.037" v="484" actId="20577"/>
        <pc:sldMkLst>
          <pc:docMk/>
          <pc:sldMk cId="2209246918" sldId="3217"/>
        </pc:sldMkLst>
        <pc:spChg chg="add mod ord">
          <ac:chgData name="Minh Tran" userId="37c4291b-637a-4490-94fa-85a86df72e30" providerId="ADAL" clId="{6AB33895-84EA-4582-B884-337D4DD34011}" dt="2025-07-25T12:35:11.770" v="183" actId="700"/>
          <ac:spMkLst>
            <pc:docMk/>
            <pc:sldMk cId="2209246918" sldId="3217"/>
            <ac:spMk id="2" creationId="{C00E6263-553B-AF24-4E02-FB2A8CCC219D}"/>
          </ac:spMkLst>
        </pc:spChg>
        <pc:spChg chg="add mod ord">
          <ac:chgData name="Minh Tran" userId="37c4291b-637a-4490-94fa-85a86df72e30" providerId="ADAL" clId="{6AB33895-84EA-4582-B884-337D4DD34011}" dt="2025-07-25T12:35:11.770" v="183" actId="700"/>
          <ac:spMkLst>
            <pc:docMk/>
            <pc:sldMk cId="2209246918" sldId="3217"/>
            <ac:spMk id="4" creationId="{890B97C0-CBA8-3C33-535B-8594F43620E8}"/>
          </ac:spMkLst>
        </pc:spChg>
        <pc:spChg chg="add mod ord">
          <ac:chgData name="Minh Tran" userId="37c4291b-637a-4490-94fa-85a86df72e30" providerId="ADAL" clId="{6AB33895-84EA-4582-B884-337D4DD34011}" dt="2025-07-25T12:35:11.770" v="183" actId="700"/>
          <ac:spMkLst>
            <pc:docMk/>
            <pc:sldMk cId="2209246918" sldId="3217"/>
            <ac:spMk id="5" creationId="{6F18F8AE-A77E-1E27-C96F-7E7DEC7C7A0F}"/>
          </ac:spMkLst>
        </pc:spChg>
        <pc:spChg chg="mod ord">
          <ac:chgData name="Minh Tran" userId="37c4291b-637a-4490-94fa-85a86df72e30" providerId="ADAL" clId="{6AB33895-84EA-4582-B884-337D4DD34011}" dt="2025-07-25T12:35:11.770" v="183" actId="700"/>
          <ac:spMkLst>
            <pc:docMk/>
            <pc:sldMk cId="2209246918" sldId="3217"/>
            <ac:spMk id="10" creationId="{64A86E76-A2E4-624C-5B21-3E2176DB8267}"/>
          </ac:spMkLst>
        </pc:spChg>
        <pc:spChg chg="del">
          <ac:chgData name="Minh Tran" userId="37c4291b-637a-4490-94fa-85a86df72e30" providerId="ADAL" clId="{6AB33895-84EA-4582-B884-337D4DD34011}" dt="2025-07-25T12:35:11.770" v="183" actId="700"/>
          <ac:spMkLst>
            <pc:docMk/>
            <pc:sldMk cId="2209246918" sldId="3217"/>
            <ac:spMk id="14" creationId="{9920B2BB-94AF-C65D-E2DD-1D75DC14A09F}"/>
          </ac:spMkLst>
        </pc:spChg>
        <pc:spChg chg="del">
          <ac:chgData name="Minh Tran" userId="37c4291b-637a-4490-94fa-85a86df72e30" providerId="ADAL" clId="{6AB33895-84EA-4582-B884-337D4DD34011}" dt="2025-07-25T12:35:11.770" v="183" actId="700"/>
          <ac:spMkLst>
            <pc:docMk/>
            <pc:sldMk cId="2209246918" sldId="3217"/>
            <ac:spMk id="15" creationId="{BF59E941-F707-E740-8022-C670DD4E3356}"/>
          </ac:spMkLst>
        </pc:spChg>
      </pc:sldChg>
      <pc:sldMasterChg chg="modSldLayout sldLayoutOrd">
        <pc:chgData name="Minh Tran" userId="37c4291b-637a-4490-94fa-85a86df72e30" providerId="ADAL" clId="{6AB33895-84EA-4582-B884-337D4DD34011}" dt="2025-07-25T12:37:36.317" v="204" actId="1076"/>
        <pc:sldMasterMkLst>
          <pc:docMk/>
          <pc:sldMasterMk cId="548023102" sldId="2147484169"/>
        </pc:sldMasterMkLst>
        <pc:sldLayoutChg chg="addSp delSp modSp mod ord">
          <pc:chgData name="Minh Tran" userId="37c4291b-637a-4490-94fa-85a86df72e30" providerId="ADAL" clId="{6AB33895-84EA-4582-B884-337D4DD34011}" dt="2025-07-25T12:32:11.365" v="128" actId="20577"/>
          <pc:sldLayoutMkLst>
            <pc:docMk/>
            <pc:sldMasterMk cId="548023102" sldId="2147484169"/>
            <pc:sldLayoutMk cId="2871464879" sldId="2147484274"/>
          </pc:sldLayoutMkLst>
          <pc:spChg chg="mod">
            <ac:chgData name="Minh Tran" userId="37c4291b-637a-4490-94fa-85a86df72e30" providerId="ADAL" clId="{6AB33895-84EA-4582-B884-337D4DD34011}" dt="2025-07-25T12:32:11.365" v="128" actId="20577"/>
            <ac:spMkLst>
              <pc:docMk/>
              <pc:sldMasterMk cId="548023102" sldId="2147484169"/>
              <pc:sldLayoutMk cId="2871464879" sldId="2147484274"/>
              <ac:spMk id="7" creationId="{2312944C-6CE5-8DCA-F9CA-C126744E531B}"/>
            </ac:spMkLst>
          </pc:spChg>
          <pc:spChg chg="mod">
            <ac:chgData name="Minh Tran" userId="37c4291b-637a-4490-94fa-85a86df72e30" providerId="ADAL" clId="{6AB33895-84EA-4582-B884-337D4DD34011}" dt="2025-07-25T12:29:17.708" v="58" actId="20577"/>
            <ac:spMkLst>
              <pc:docMk/>
              <pc:sldMasterMk cId="548023102" sldId="2147484169"/>
              <pc:sldLayoutMk cId="2871464879" sldId="2147484274"/>
              <ac:spMk id="13" creationId="{3F9F7008-C955-D72D-FDC9-AEEDBC8169D5}"/>
            </ac:spMkLst>
          </pc:spChg>
          <pc:spChg chg="add del mod">
            <ac:chgData name="Minh Tran" userId="37c4291b-637a-4490-94fa-85a86df72e30" providerId="ADAL" clId="{6AB33895-84EA-4582-B884-337D4DD34011}" dt="2025-07-25T12:29:12.810" v="47" actId="1076"/>
            <ac:spMkLst>
              <pc:docMk/>
              <pc:sldMasterMk cId="548023102" sldId="2147484169"/>
              <pc:sldLayoutMk cId="2871464879" sldId="2147484274"/>
              <ac:spMk id="17" creationId="{4B01CC81-7DA9-B39F-AB08-70E74B828A8F}"/>
            </ac:spMkLst>
          </pc:spChg>
          <pc:spChg chg="mod">
            <ac:chgData name="Minh Tran" userId="37c4291b-637a-4490-94fa-85a86df72e30" providerId="ADAL" clId="{6AB33895-84EA-4582-B884-337D4DD34011}" dt="2025-07-25T12:29:40.445" v="64" actId="20577"/>
            <ac:spMkLst>
              <pc:docMk/>
              <pc:sldMasterMk cId="548023102" sldId="2147484169"/>
              <pc:sldLayoutMk cId="2871464879" sldId="2147484274"/>
              <ac:spMk id="20" creationId="{BCE37FDD-180C-946A-82F8-FA618BA01F19}"/>
            </ac:spMkLst>
          </pc:spChg>
          <pc:picChg chg="add mod ord">
            <ac:chgData name="Minh Tran" userId="37c4291b-637a-4490-94fa-85a86df72e30" providerId="ADAL" clId="{6AB33895-84EA-4582-B884-337D4DD34011}" dt="2025-07-25T12:28:42.738" v="29" actId="167"/>
            <ac:picMkLst>
              <pc:docMk/>
              <pc:sldMasterMk cId="548023102" sldId="2147484169"/>
              <pc:sldLayoutMk cId="2871464879" sldId="2147484274"/>
              <ac:picMk id="2" creationId="{E5192400-A573-DCCA-B188-EDF9D844CD60}"/>
            </ac:picMkLst>
          </pc:picChg>
          <pc:picChg chg="add mod">
            <ac:chgData name="Minh Tran" userId="37c4291b-637a-4490-94fa-85a86df72e30" providerId="ADAL" clId="{6AB33895-84EA-4582-B884-337D4DD34011}" dt="2025-07-25T12:29:22.214" v="59"/>
            <ac:picMkLst>
              <pc:docMk/>
              <pc:sldMasterMk cId="548023102" sldId="2147484169"/>
              <pc:sldLayoutMk cId="2871464879" sldId="2147484274"/>
              <ac:picMk id="3" creationId="{A52471EC-39A3-4ECC-62B2-4A609352190F}"/>
            </ac:picMkLst>
          </pc:picChg>
          <pc:picChg chg="del">
            <ac:chgData name="Minh Tran" userId="37c4291b-637a-4490-94fa-85a86df72e30" providerId="ADAL" clId="{6AB33895-84EA-4582-B884-337D4DD34011}" dt="2025-07-25T12:28:45.084" v="30" actId="478"/>
            <ac:picMkLst>
              <pc:docMk/>
              <pc:sldMasterMk cId="548023102" sldId="2147484169"/>
              <pc:sldLayoutMk cId="2871464879" sldId="2147484274"/>
              <ac:picMk id="18" creationId="{30FB9A87-C8D0-601C-118E-C7472B11AE8E}"/>
            </ac:picMkLst>
          </pc:picChg>
          <pc:picChg chg="add del mod">
            <ac:chgData name="Minh Tran" userId="37c4291b-637a-4490-94fa-85a86df72e30" providerId="ADAL" clId="{6AB33895-84EA-4582-B884-337D4DD34011}" dt="2025-07-25T12:29:08.572" v="46" actId="478"/>
            <ac:picMkLst>
              <pc:docMk/>
              <pc:sldMasterMk cId="548023102" sldId="2147484169"/>
              <pc:sldLayoutMk cId="2871464879" sldId="2147484274"/>
              <ac:picMk id="19" creationId="{BFC25E78-2850-EEC7-026C-B2A421163C2A}"/>
            </ac:picMkLst>
          </pc:picChg>
          <pc:picChg chg="del">
            <ac:chgData name="Minh Tran" userId="37c4291b-637a-4490-94fa-85a86df72e30" providerId="ADAL" clId="{6AB33895-84EA-4582-B884-337D4DD34011}" dt="2025-07-25T12:29:37.192" v="63" actId="478"/>
            <ac:picMkLst>
              <pc:docMk/>
              <pc:sldMasterMk cId="548023102" sldId="2147484169"/>
              <pc:sldLayoutMk cId="2871464879" sldId="2147484274"/>
              <ac:picMk id="22" creationId="{827F931E-C925-3A28-5081-11FB65C9E519}"/>
            </ac:picMkLst>
          </pc:picChg>
        </pc:sldLayoutChg>
        <pc:sldLayoutChg chg="addSp delSp modSp mod ord">
          <pc:chgData name="Minh Tran" userId="37c4291b-637a-4490-94fa-85a86df72e30" providerId="ADAL" clId="{6AB33895-84EA-4582-B884-337D4DD34011}" dt="2025-07-25T12:37:36.317" v="204" actId="1076"/>
          <pc:sldLayoutMkLst>
            <pc:docMk/>
            <pc:sldMasterMk cId="548023102" sldId="2147484169"/>
            <pc:sldLayoutMk cId="2319183237" sldId="2147484277"/>
          </pc:sldLayoutMkLst>
          <pc:spChg chg="add mod">
            <ac:chgData name="Minh Tran" userId="37c4291b-637a-4490-94fa-85a86df72e30" providerId="ADAL" clId="{6AB33895-84EA-4582-B884-337D4DD34011}" dt="2025-07-25T12:31:00" v="112"/>
            <ac:spMkLst>
              <pc:docMk/>
              <pc:sldMasterMk cId="548023102" sldId="2147484169"/>
              <pc:sldLayoutMk cId="2319183237" sldId="2147484277"/>
              <ac:spMk id="3" creationId="{E802BCF9-54F0-83A6-17EC-7C41BC4CDBB6}"/>
            </ac:spMkLst>
          </pc:spChg>
          <pc:spChg chg="add mod">
            <ac:chgData name="Minh Tran" userId="37c4291b-637a-4490-94fa-85a86df72e30" providerId="ADAL" clId="{6AB33895-84EA-4582-B884-337D4DD34011}" dt="2025-07-25T12:31:00" v="112"/>
            <ac:spMkLst>
              <pc:docMk/>
              <pc:sldMasterMk cId="548023102" sldId="2147484169"/>
              <pc:sldLayoutMk cId="2319183237" sldId="2147484277"/>
              <ac:spMk id="4" creationId="{734BC845-90D9-0165-0044-E7ADC20FED07}"/>
            </ac:spMkLst>
          </pc:spChg>
          <pc:spChg chg="add mod">
            <ac:chgData name="Minh Tran" userId="37c4291b-637a-4490-94fa-85a86df72e30" providerId="ADAL" clId="{6AB33895-84EA-4582-B884-337D4DD34011}" dt="2025-07-25T12:31:00" v="112"/>
            <ac:spMkLst>
              <pc:docMk/>
              <pc:sldMasterMk cId="548023102" sldId="2147484169"/>
              <pc:sldLayoutMk cId="2319183237" sldId="2147484277"/>
              <ac:spMk id="5" creationId="{7CF09F1F-3A96-4A04-D4F8-F918786C0205}"/>
            </ac:spMkLst>
          </pc:spChg>
          <pc:spChg chg="add mod">
            <ac:chgData name="Minh Tran" userId="37c4291b-637a-4490-94fa-85a86df72e30" providerId="ADAL" clId="{6AB33895-84EA-4582-B884-337D4DD34011}" dt="2025-07-25T12:31:00" v="112"/>
            <ac:spMkLst>
              <pc:docMk/>
              <pc:sldMasterMk cId="548023102" sldId="2147484169"/>
              <pc:sldLayoutMk cId="2319183237" sldId="2147484277"/>
              <ac:spMk id="6" creationId="{57A4D50F-DE01-238A-D229-9AB2E3CB512D}"/>
            </ac:spMkLst>
          </pc:spChg>
          <pc:spChg chg="add del mod">
            <ac:chgData name="Minh Tran" userId="37c4291b-637a-4490-94fa-85a86df72e30" providerId="ADAL" clId="{6AB33895-84EA-4582-B884-337D4DD34011}" dt="2025-07-25T12:32:19.824" v="129" actId="478"/>
            <ac:spMkLst>
              <pc:docMk/>
              <pc:sldMasterMk cId="548023102" sldId="2147484169"/>
              <pc:sldLayoutMk cId="2319183237" sldId="2147484277"/>
              <ac:spMk id="7" creationId="{2312944C-6CE5-8DCA-F9CA-C126744E531B}"/>
            </ac:spMkLst>
          </pc:spChg>
          <pc:spChg chg="add mod">
            <ac:chgData name="Minh Tran" userId="37c4291b-637a-4490-94fa-85a86df72e30" providerId="ADAL" clId="{6AB33895-84EA-4582-B884-337D4DD34011}" dt="2025-07-25T12:31:00" v="112"/>
            <ac:spMkLst>
              <pc:docMk/>
              <pc:sldMasterMk cId="548023102" sldId="2147484169"/>
              <pc:sldLayoutMk cId="2319183237" sldId="2147484277"/>
              <ac:spMk id="8" creationId="{58EE4BB1-4546-F685-333E-F16468E40596}"/>
            </ac:spMkLst>
          </pc:spChg>
          <pc:spChg chg="add del">
            <ac:chgData name="Minh Tran" userId="37c4291b-637a-4490-94fa-85a86df72e30" providerId="ADAL" clId="{6AB33895-84EA-4582-B884-337D4DD34011}" dt="2025-07-25T12:32:19.824" v="129" actId="478"/>
            <ac:spMkLst>
              <pc:docMk/>
              <pc:sldMasterMk cId="548023102" sldId="2147484169"/>
              <pc:sldLayoutMk cId="2319183237" sldId="2147484277"/>
              <ac:spMk id="9" creationId="{829CE0EF-7659-F907-FF25-24F63DE56B4E}"/>
            </ac:spMkLst>
          </pc:spChg>
          <pc:spChg chg="add mod">
            <ac:chgData name="Minh Tran" userId="37c4291b-637a-4490-94fa-85a86df72e30" providerId="ADAL" clId="{6AB33895-84EA-4582-B884-337D4DD34011}" dt="2025-07-25T12:31:00" v="112"/>
            <ac:spMkLst>
              <pc:docMk/>
              <pc:sldMasterMk cId="548023102" sldId="2147484169"/>
              <pc:sldLayoutMk cId="2319183237" sldId="2147484277"/>
              <ac:spMk id="10" creationId="{9354F231-A1D0-8CF5-A8E9-38A3ABFA0611}"/>
            </ac:spMkLst>
          </pc:spChg>
          <pc:spChg chg="add mod">
            <ac:chgData name="Minh Tran" userId="37c4291b-637a-4490-94fa-85a86df72e30" providerId="ADAL" clId="{6AB33895-84EA-4582-B884-337D4DD34011}" dt="2025-07-25T12:31:00" v="112"/>
            <ac:spMkLst>
              <pc:docMk/>
              <pc:sldMasterMk cId="548023102" sldId="2147484169"/>
              <pc:sldLayoutMk cId="2319183237" sldId="2147484277"/>
              <ac:spMk id="11" creationId="{68437299-1FA7-4FD9-E320-7ACAF705F16E}"/>
            </ac:spMkLst>
          </pc:spChg>
          <pc:spChg chg="add del mod">
            <ac:chgData name="Minh Tran" userId="37c4291b-637a-4490-94fa-85a86df72e30" providerId="ADAL" clId="{6AB33895-84EA-4582-B884-337D4DD34011}" dt="2025-07-25T12:32:19.824" v="129" actId="478"/>
            <ac:spMkLst>
              <pc:docMk/>
              <pc:sldMasterMk cId="548023102" sldId="2147484169"/>
              <pc:sldLayoutMk cId="2319183237" sldId="2147484277"/>
              <ac:spMk id="13" creationId="{3F9F7008-C955-D72D-FDC9-AEEDBC8169D5}"/>
            </ac:spMkLst>
          </pc:spChg>
          <pc:spChg chg="add mod">
            <ac:chgData name="Minh Tran" userId="37c4291b-637a-4490-94fa-85a86df72e30" providerId="ADAL" clId="{6AB33895-84EA-4582-B884-337D4DD34011}" dt="2025-07-25T12:37:32.667" v="203" actId="1076"/>
            <ac:spMkLst>
              <pc:docMk/>
              <pc:sldMasterMk cId="548023102" sldId="2147484169"/>
              <pc:sldLayoutMk cId="2319183237" sldId="2147484277"/>
              <ac:spMk id="14" creationId="{0DC624E9-9BB1-4FA9-5C45-2563D0F4F27A}"/>
            </ac:spMkLst>
          </pc:spChg>
          <pc:spChg chg="add del">
            <ac:chgData name="Minh Tran" userId="37c4291b-637a-4490-94fa-85a86df72e30" providerId="ADAL" clId="{6AB33895-84EA-4582-B884-337D4DD34011}" dt="2025-07-25T12:32:19.824" v="129" actId="478"/>
            <ac:spMkLst>
              <pc:docMk/>
              <pc:sldMasterMk cId="548023102" sldId="2147484169"/>
              <pc:sldLayoutMk cId="2319183237" sldId="2147484277"/>
              <ac:spMk id="15" creationId="{DBFB7AF6-0E73-2F55-0665-438C8EF4388D}"/>
            </ac:spMkLst>
          </pc:spChg>
          <pc:spChg chg="add del">
            <ac:chgData name="Minh Tran" userId="37c4291b-637a-4490-94fa-85a86df72e30" providerId="ADAL" clId="{6AB33895-84EA-4582-B884-337D4DD34011}" dt="2025-07-25T12:32:19.824" v="129" actId="478"/>
            <ac:spMkLst>
              <pc:docMk/>
              <pc:sldMasterMk cId="548023102" sldId="2147484169"/>
              <pc:sldLayoutMk cId="2319183237" sldId="2147484277"/>
              <ac:spMk id="16" creationId="{AB1F2181-67D8-33DE-BAE9-051C49B51624}"/>
            </ac:spMkLst>
          </pc:spChg>
          <pc:spChg chg="add mod">
            <ac:chgData name="Minh Tran" userId="37c4291b-637a-4490-94fa-85a86df72e30" providerId="ADAL" clId="{6AB33895-84EA-4582-B884-337D4DD34011}" dt="2025-07-25T12:32:20.621" v="130"/>
            <ac:spMkLst>
              <pc:docMk/>
              <pc:sldMasterMk cId="548023102" sldId="2147484169"/>
              <pc:sldLayoutMk cId="2319183237" sldId="2147484277"/>
              <ac:spMk id="17" creationId="{EFBFA2FB-62D6-2FD9-3A31-08C9614B9936}"/>
            </ac:spMkLst>
          </pc:spChg>
          <pc:spChg chg="del mod">
            <ac:chgData name="Minh Tran" userId="37c4291b-637a-4490-94fa-85a86df72e30" providerId="ADAL" clId="{6AB33895-84EA-4582-B884-337D4DD34011}" dt="2025-07-25T12:32:19.824" v="129" actId="478"/>
            <ac:spMkLst>
              <pc:docMk/>
              <pc:sldMasterMk cId="548023102" sldId="2147484169"/>
              <pc:sldLayoutMk cId="2319183237" sldId="2147484277"/>
              <ac:spMk id="20" creationId="{BCE37FDD-180C-946A-82F8-FA618BA01F19}"/>
            </ac:spMkLst>
          </pc:spChg>
          <pc:spChg chg="add mod">
            <ac:chgData name="Minh Tran" userId="37c4291b-637a-4490-94fa-85a86df72e30" providerId="ADAL" clId="{6AB33895-84EA-4582-B884-337D4DD34011}" dt="2025-07-25T12:32:20.621" v="130"/>
            <ac:spMkLst>
              <pc:docMk/>
              <pc:sldMasterMk cId="548023102" sldId="2147484169"/>
              <pc:sldLayoutMk cId="2319183237" sldId="2147484277"/>
              <ac:spMk id="21" creationId="{9D24E0B9-BE67-D2D1-0B42-82D913FBA015}"/>
            </ac:spMkLst>
          </pc:spChg>
          <pc:spChg chg="add mod">
            <ac:chgData name="Minh Tran" userId="37c4291b-637a-4490-94fa-85a86df72e30" providerId="ADAL" clId="{6AB33895-84EA-4582-B884-337D4DD34011}" dt="2025-07-25T12:32:20.621" v="130"/>
            <ac:spMkLst>
              <pc:docMk/>
              <pc:sldMasterMk cId="548023102" sldId="2147484169"/>
              <pc:sldLayoutMk cId="2319183237" sldId="2147484277"/>
              <ac:spMk id="23" creationId="{149CE5C0-7FB0-5B64-CD78-09F42EA9FD9A}"/>
            </ac:spMkLst>
          </pc:spChg>
          <pc:spChg chg="add mod">
            <ac:chgData name="Minh Tran" userId="37c4291b-637a-4490-94fa-85a86df72e30" providerId="ADAL" clId="{6AB33895-84EA-4582-B884-337D4DD34011}" dt="2025-07-25T12:32:20.621" v="130"/>
            <ac:spMkLst>
              <pc:docMk/>
              <pc:sldMasterMk cId="548023102" sldId="2147484169"/>
              <pc:sldLayoutMk cId="2319183237" sldId="2147484277"/>
              <ac:spMk id="24" creationId="{06BC0FBB-CC7F-96ED-EB06-FA1D0F3694D1}"/>
            </ac:spMkLst>
          </pc:spChg>
          <pc:spChg chg="add mod">
            <ac:chgData name="Minh Tran" userId="37c4291b-637a-4490-94fa-85a86df72e30" providerId="ADAL" clId="{6AB33895-84EA-4582-B884-337D4DD34011}" dt="2025-07-25T12:32:20.621" v="130"/>
            <ac:spMkLst>
              <pc:docMk/>
              <pc:sldMasterMk cId="548023102" sldId="2147484169"/>
              <pc:sldLayoutMk cId="2319183237" sldId="2147484277"/>
              <ac:spMk id="25" creationId="{3614A153-478B-7B48-A0AB-4EEAF1E2D7FF}"/>
            </ac:spMkLst>
          </pc:spChg>
          <pc:spChg chg="add mod">
            <ac:chgData name="Minh Tran" userId="37c4291b-637a-4490-94fa-85a86df72e30" providerId="ADAL" clId="{6AB33895-84EA-4582-B884-337D4DD34011}" dt="2025-07-25T12:32:20.621" v="130"/>
            <ac:spMkLst>
              <pc:docMk/>
              <pc:sldMasterMk cId="548023102" sldId="2147484169"/>
              <pc:sldLayoutMk cId="2319183237" sldId="2147484277"/>
              <ac:spMk id="26" creationId="{2A0D7858-3A97-0B27-4D5B-31B7CF0C537D}"/>
            </ac:spMkLst>
          </pc:spChg>
          <pc:spChg chg="add mod">
            <ac:chgData name="Minh Tran" userId="37c4291b-637a-4490-94fa-85a86df72e30" providerId="ADAL" clId="{6AB33895-84EA-4582-B884-337D4DD34011}" dt="2025-07-25T12:37:36.317" v="204" actId="1076"/>
            <ac:spMkLst>
              <pc:docMk/>
              <pc:sldMasterMk cId="548023102" sldId="2147484169"/>
              <pc:sldLayoutMk cId="2319183237" sldId="2147484277"/>
              <ac:spMk id="27" creationId="{FE691681-27D8-22DA-F4AA-E5F68405CBD4}"/>
            </ac:spMkLst>
          </pc:spChg>
          <pc:picChg chg="add mod">
            <ac:chgData name="Minh Tran" userId="37c4291b-637a-4490-94fa-85a86df72e30" providerId="ADAL" clId="{6AB33895-84EA-4582-B884-337D4DD34011}" dt="2025-07-25T12:31:00" v="112"/>
            <ac:picMkLst>
              <pc:docMk/>
              <pc:sldMasterMk cId="548023102" sldId="2147484169"/>
              <pc:sldLayoutMk cId="2319183237" sldId="2147484277"/>
              <ac:picMk id="2" creationId="{13965E8E-D0DF-2932-D14F-1C4E392A957B}"/>
            </ac:picMkLst>
          </pc:picChg>
          <pc:picChg chg="add del mod">
            <ac:chgData name="Minh Tran" userId="37c4291b-637a-4490-94fa-85a86df72e30" providerId="ADAL" clId="{6AB33895-84EA-4582-B884-337D4DD34011}" dt="2025-07-25T12:35:23.189" v="185" actId="478"/>
            <ac:picMkLst>
              <pc:docMk/>
              <pc:sldMasterMk cId="548023102" sldId="2147484169"/>
              <pc:sldLayoutMk cId="2319183237" sldId="2147484277"/>
              <ac:picMk id="12" creationId="{47C3EA56-F40B-7380-4C3A-979C907376F8}"/>
            </ac:picMkLst>
          </pc:picChg>
          <pc:picChg chg="del">
            <ac:chgData name="Minh Tran" userId="37c4291b-637a-4490-94fa-85a86df72e30" providerId="ADAL" clId="{6AB33895-84EA-4582-B884-337D4DD34011}" dt="2025-07-25T12:28:29.404" v="27" actId="478"/>
            <ac:picMkLst>
              <pc:docMk/>
              <pc:sldMasterMk cId="548023102" sldId="2147484169"/>
              <pc:sldLayoutMk cId="2319183237" sldId="2147484277"/>
              <ac:picMk id="18" creationId="{30FB9A87-C8D0-601C-118E-C7472B11AE8E}"/>
            </ac:picMkLst>
          </pc:picChg>
          <pc:picChg chg="add del mod modCrop">
            <ac:chgData name="Minh Tran" userId="37c4291b-637a-4490-94fa-85a86df72e30" providerId="ADAL" clId="{6AB33895-84EA-4582-B884-337D4DD34011}" dt="2025-07-25T12:32:19.824" v="129" actId="478"/>
            <ac:picMkLst>
              <pc:docMk/>
              <pc:sldMasterMk cId="548023102" sldId="2147484169"/>
              <pc:sldLayoutMk cId="2319183237" sldId="2147484277"/>
              <ac:picMk id="19" creationId="{BFC25E78-2850-EEC7-026C-B2A421163C2A}"/>
            </ac:picMkLst>
          </pc:picChg>
          <pc:picChg chg="del">
            <ac:chgData name="Minh Tran" userId="37c4291b-637a-4490-94fa-85a86df72e30" providerId="ADAL" clId="{6AB33895-84EA-4582-B884-337D4DD34011}" dt="2025-07-25T12:27:36.279" v="18" actId="478"/>
            <ac:picMkLst>
              <pc:docMk/>
              <pc:sldMasterMk cId="548023102" sldId="2147484169"/>
              <pc:sldLayoutMk cId="2319183237" sldId="2147484277"/>
              <ac:picMk id="22" creationId="{827F931E-C925-3A28-5081-11FB65C9E519}"/>
            </ac:picMkLst>
          </pc:picChg>
          <pc:picChg chg="add del mod">
            <ac:chgData name="Minh Tran" userId="37c4291b-637a-4490-94fa-85a86df72e30" providerId="ADAL" clId="{6AB33895-84EA-4582-B884-337D4DD34011}" dt="2025-07-25T12:36:25.345" v="191" actId="478"/>
            <ac:picMkLst>
              <pc:docMk/>
              <pc:sldMasterMk cId="548023102" sldId="2147484169"/>
              <pc:sldLayoutMk cId="2319183237" sldId="2147484277"/>
              <ac:picMk id="29" creationId="{F0F3E91A-BD0C-2CA5-4885-3D2B4FCAB96C}"/>
            </ac:picMkLst>
          </pc:picChg>
          <pc:picChg chg="add mod ord modCrop">
            <ac:chgData name="Minh Tran" userId="37c4291b-637a-4490-94fa-85a86df72e30" providerId="ADAL" clId="{6AB33895-84EA-4582-B884-337D4DD34011}" dt="2025-07-25T12:37:25.588" v="200" actId="732"/>
            <ac:picMkLst>
              <pc:docMk/>
              <pc:sldMasterMk cId="548023102" sldId="2147484169"/>
              <pc:sldLayoutMk cId="2319183237" sldId="2147484277"/>
              <ac:picMk id="31" creationId="{509F03B7-AF54-BA28-73BB-C4AFB84CC73F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80C1537C-20F0-17E9-195C-84091372D9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F3F119B-9FC3-8718-D4BD-A208863BD2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EA543-CEBA-41C8-94D5-FD84EE206665}" type="datetimeFigureOut">
              <a:rPr lang="de-DE" smtClean="0"/>
              <a:t>25.07.2025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E0A448B-1492-E6E0-DF19-0053E0AF70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35986F2-99C7-43FF-76CF-3E319707B3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3C45C-35C6-4DF9-81BE-4CB7E4DBCC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569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ontserrat Light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ontserrat Light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7/25/2025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7638" y="685800"/>
            <a:ext cx="65627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ontserrat Light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ontserrat Light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56438" rtl="0" eaLnBrk="1" latinLnBrk="0" hangingPunct="1">
      <a:defRPr sz="1459" b="0" i="0" kern="1200">
        <a:solidFill>
          <a:schemeClr val="tx1"/>
        </a:solidFill>
        <a:latin typeface="Montserrat Light" charset="0"/>
        <a:ea typeface="+mn-ea"/>
        <a:cs typeface="+mn-cs"/>
      </a:defRPr>
    </a:lvl1pPr>
    <a:lvl2pPr marL="556438" algn="l" defTabSz="556438" rtl="0" eaLnBrk="1" latinLnBrk="0" hangingPunct="1">
      <a:defRPr sz="1459" b="0" i="0" kern="1200">
        <a:solidFill>
          <a:schemeClr val="tx1"/>
        </a:solidFill>
        <a:latin typeface="Montserrat Light" charset="0"/>
        <a:ea typeface="+mn-ea"/>
        <a:cs typeface="+mn-cs"/>
      </a:defRPr>
    </a:lvl2pPr>
    <a:lvl3pPr marL="1112881" algn="l" defTabSz="556438" rtl="0" eaLnBrk="1" latinLnBrk="0" hangingPunct="1">
      <a:defRPr sz="1459" b="0" i="0" kern="1200">
        <a:solidFill>
          <a:schemeClr val="tx1"/>
        </a:solidFill>
        <a:latin typeface="Montserrat Light" charset="0"/>
        <a:ea typeface="+mn-ea"/>
        <a:cs typeface="+mn-cs"/>
      </a:defRPr>
    </a:lvl3pPr>
    <a:lvl4pPr marL="1669319" algn="l" defTabSz="556438" rtl="0" eaLnBrk="1" latinLnBrk="0" hangingPunct="1">
      <a:defRPr sz="1459" b="0" i="0" kern="1200">
        <a:solidFill>
          <a:schemeClr val="tx1"/>
        </a:solidFill>
        <a:latin typeface="Montserrat Light" charset="0"/>
        <a:ea typeface="+mn-ea"/>
        <a:cs typeface="+mn-cs"/>
      </a:defRPr>
    </a:lvl4pPr>
    <a:lvl5pPr marL="2225758" algn="l" defTabSz="556438" rtl="0" eaLnBrk="1" latinLnBrk="0" hangingPunct="1">
      <a:defRPr sz="1459" b="0" i="0" kern="1200">
        <a:solidFill>
          <a:schemeClr val="tx1"/>
        </a:solidFill>
        <a:latin typeface="Montserrat Light" charset="0"/>
        <a:ea typeface="+mn-ea"/>
        <a:cs typeface="+mn-cs"/>
      </a:defRPr>
    </a:lvl5pPr>
    <a:lvl6pPr marL="2782196" algn="l" defTabSz="556438" rtl="0" eaLnBrk="1" latinLnBrk="0" hangingPunct="1">
      <a:defRPr sz="1459" kern="1200">
        <a:solidFill>
          <a:schemeClr val="tx1"/>
        </a:solidFill>
        <a:latin typeface="+mn-lt"/>
        <a:ea typeface="+mn-ea"/>
        <a:cs typeface="+mn-cs"/>
      </a:defRPr>
    </a:lvl6pPr>
    <a:lvl7pPr marL="3338639" algn="l" defTabSz="556438" rtl="0" eaLnBrk="1" latinLnBrk="0" hangingPunct="1">
      <a:defRPr sz="1459" kern="1200">
        <a:solidFill>
          <a:schemeClr val="tx1"/>
        </a:solidFill>
        <a:latin typeface="+mn-lt"/>
        <a:ea typeface="+mn-ea"/>
        <a:cs typeface="+mn-cs"/>
      </a:defRPr>
    </a:lvl7pPr>
    <a:lvl8pPr marL="3895081" algn="l" defTabSz="556438" rtl="0" eaLnBrk="1" latinLnBrk="0" hangingPunct="1">
      <a:defRPr sz="1459" kern="1200">
        <a:solidFill>
          <a:schemeClr val="tx1"/>
        </a:solidFill>
        <a:latin typeface="+mn-lt"/>
        <a:ea typeface="+mn-ea"/>
        <a:cs typeface="+mn-cs"/>
      </a:defRPr>
    </a:lvl8pPr>
    <a:lvl9pPr marL="4451515" algn="l" defTabSz="556438" rtl="0" eaLnBrk="1" latinLnBrk="0" hangingPunct="1">
      <a:defRPr sz="14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00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dirty="0"/>
              <a:t>Fügen Sie Ihr Logo und Ihren Partnercode hinzu, um Ihre Kunden zu unseren Webinaren einzuladen.</a:t>
            </a:r>
          </a:p>
          <a:p>
            <a:pPr marL="0" marR="0" lvl="0" indent="0" algn="l" defTabSz="700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600" dirty="0"/>
          </a:p>
          <a:p>
            <a:pPr marL="0" marR="0" lvl="0" indent="0" algn="l" defTabSz="700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dirty="0"/>
              <a:t>Datei &gt; Exportieren &gt; Dateityp ändern &gt; PNG &gt; Speichern unter &gt; zu exportierende Folie auswähnen &gt; Bestätigen</a:t>
            </a:r>
            <a:br>
              <a:rPr lang="de-DE" sz="1600"/>
            </a:br>
            <a:br>
              <a:rPr lang="de-DE" sz="1600" dirty="0"/>
            </a:br>
            <a:r>
              <a:rPr lang="de-DE" sz="1600" dirty="0"/>
              <a:t>Anmeldung 29.09.2025 unter: </a:t>
            </a:r>
            <a:r>
              <a:rPr lang="de-DE" sz="1459" b="0" i="0" kern="1200" dirty="0">
                <a:solidFill>
                  <a:schemeClr val="tx1"/>
                </a:solidFill>
                <a:effectLst/>
                <a:latin typeface="Montserrat Light" charset="0"/>
                <a:ea typeface="+mn-ea"/>
                <a:cs typeface="+mn-cs"/>
              </a:rPr>
              <a:t>https://events.teams.microsoft.com/event/3704fb82-c1ab-4260-b091-f0daead40fa9@bf693513-4cdb-418d-aa27-ff3dd5b96383</a:t>
            </a:r>
            <a:endParaRPr lang="de-DE" sz="160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98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C03B3-3A89-FDEB-8D53-369985725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27AD05F-8314-84C7-3121-99FE419B5C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7BD44CD-79C9-7736-0B18-01442F65B4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00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dirty="0"/>
              <a:t>Fügen Sie Ihr Logo und Ihren Partnercode hinzu, um Ihre Kunden zu unseren Webinaren einzuladen.</a:t>
            </a:r>
          </a:p>
          <a:p>
            <a:pPr marL="0" marR="0" lvl="0" indent="0" algn="l" defTabSz="700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600" dirty="0"/>
          </a:p>
          <a:p>
            <a:pPr marL="0" marR="0" lvl="0" indent="0" algn="l" defTabSz="700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dirty="0"/>
              <a:t>Datei &gt; Exportieren &gt; Dateityp ändern &gt; PNG &gt; Speichern unter &gt; zu exportierende Folie auswähnen &gt; Bestätigen</a:t>
            </a:r>
          </a:p>
          <a:p>
            <a:endParaRPr lang="de-DE" dirty="0"/>
          </a:p>
          <a:p>
            <a:pPr marL="0" marR="0" lvl="0" indent="0" algn="l" defTabSz="5564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dirty="0"/>
              <a:t>Anmeldung 01.10.2025 unter: </a:t>
            </a:r>
            <a:r>
              <a:rPr lang="de-DE" sz="1459" b="0" i="0" kern="1200" dirty="0">
                <a:solidFill>
                  <a:schemeClr val="tx1"/>
                </a:solidFill>
                <a:effectLst/>
                <a:latin typeface="Montserrat Light" charset="0"/>
                <a:ea typeface="+mn-ea"/>
                <a:cs typeface="+mn-cs"/>
              </a:rPr>
              <a:t>https://events.teams.microsoft.com/event/4ace93fe-06bb-4d0a-9770-c11cb4758e9f@bf693513-4cdb-418d-aa27-ff3dd5b96383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5D09B52-8E7B-CB13-FB69-03032BE78C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65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C03B3-3A89-FDEB-8D53-369985725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27AD05F-8314-84C7-3121-99FE419B5C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7BD44CD-79C9-7736-0B18-01442F65B4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00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dirty="0"/>
              <a:t>Fügen Sie Ihr Logo und Ihren Partnercode hinzu, um Ihre Kunden zu unseren Webinaren einzuladen.</a:t>
            </a:r>
          </a:p>
          <a:p>
            <a:pPr marL="0" marR="0" lvl="0" indent="0" algn="l" defTabSz="700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600" dirty="0"/>
          </a:p>
          <a:p>
            <a:pPr marL="0" marR="0" lvl="0" indent="0" algn="l" defTabSz="700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dirty="0"/>
              <a:t>Datei &gt; Exportieren &gt; Dateityp ändern &gt; PNG &gt; Speichern unter &gt; zu exportierende Folie auswähnen &gt; Bestätigen</a:t>
            </a:r>
          </a:p>
          <a:p>
            <a:endParaRPr lang="de-DE" dirty="0"/>
          </a:p>
          <a:p>
            <a:pPr marL="0" marR="0" lvl="0" indent="0" algn="l" defTabSz="5564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/>
              <a:t>Anmeldung 29.10.2025 unter: </a:t>
            </a:r>
            <a:r>
              <a:rPr lang="de-DE" sz="1459" b="0" i="0" kern="1200" dirty="0">
                <a:solidFill>
                  <a:schemeClr val="tx1"/>
                </a:solidFill>
                <a:effectLst/>
                <a:latin typeface="Montserrat Light" charset="0"/>
                <a:ea typeface="+mn-ea"/>
                <a:cs typeface="+mn-cs"/>
              </a:rPr>
              <a:t>https://events.teams.microsoft.com/event/3ec9cc2c-c5f6-49f4-a855-4c306338dbcf@bf693513-4cdb-418d-aa27-ff3dd5b96383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5D09B52-8E7B-CB13-FB69-03032BE78C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72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680B00-E42D-18A3-C7FA-0D2A3C717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9092243-3F1D-743E-8BAB-8CAADCB16A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A4B6785-FF82-6E2E-7A87-FDFAB3A66F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00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dirty="0"/>
              <a:t>Fügen Sie Ihr Logo und Ihren Partnercode hinzu, um Ihre Kunden zu unseren Webinaren einzuladen.</a:t>
            </a:r>
          </a:p>
          <a:p>
            <a:pPr marL="0" marR="0" lvl="0" indent="0" algn="l" defTabSz="700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600" dirty="0"/>
          </a:p>
          <a:p>
            <a:pPr marL="0" marR="0" lvl="0" indent="0" algn="l" defTabSz="700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dirty="0"/>
              <a:t>Datei &gt; Exportieren &gt; Dateityp ändern &gt; PNG &gt; Speichern unter &gt; zu exportierende Folie auswähnen &gt; Bestätigen</a:t>
            </a:r>
          </a:p>
          <a:p>
            <a:endParaRPr lang="de-DE" dirty="0"/>
          </a:p>
          <a:p>
            <a:pPr rtl="0" eaLnBrk="1" latinLnBrk="0" hangingPunct="1"/>
            <a:endParaRPr lang="de-DE" dirty="0">
              <a:effectLst/>
            </a:endParaRPr>
          </a:p>
          <a:p>
            <a:pPr marL="0" marR="0" lvl="0" indent="0" algn="l" defTabSz="5564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59" b="0" i="0" kern="1200" dirty="0">
                <a:solidFill>
                  <a:schemeClr val="tx1"/>
                </a:solidFill>
                <a:effectLst/>
                <a:latin typeface="Montserrat Light" charset="0"/>
                <a:ea typeface="+mn-ea"/>
                <a:cs typeface="+mn-cs"/>
              </a:rPr>
              <a:t>Anmeldung 03.11.2025 unter: https://events.teams.microsoft.com/event/ee6e7263-1f56-449a-8eb8-2a09fbef4cd1@bf693513-4cdb-418d-aa27-ff3dd5b96383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366E508-7596-0F66-4966-6AAE725F8D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8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-Motiv 1-ADN-1 Term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30" descr="Ein Bild, das Person, Kleidung, Menschliches Gesicht, Mobiliar enthält.&#10;&#10;KI-generierte Inhalte können fehlerhaft sein.">
            <a:extLst>
              <a:ext uri="{FF2B5EF4-FFF2-40B4-BE49-F238E27FC236}">
                <a16:creationId xmlns:a16="http://schemas.microsoft.com/office/drawing/2014/main" id="{509F03B7-AF54-BA28-73BB-C4AFB84CC7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3074" b="8795"/>
          <a:stretch>
            <a:fillRect/>
          </a:stretch>
        </p:blipFill>
        <p:spPr>
          <a:xfrm>
            <a:off x="-1" y="0"/>
            <a:ext cx="15289425" cy="7962900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0DC624E9-9BB1-4FA9-5C45-2563D0F4F27A}"/>
              </a:ext>
            </a:extLst>
          </p:cNvPr>
          <p:cNvSpPr>
            <a:spLocks/>
          </p:cNvSpPr>
          <p:nvPr userDrawn="1"/>
        </p:nvSpPr>
        <p:spPr>
          <a:xfrm>
            <a:off x="-1" y="-4"/>
            <a:ext cx="15238413" cy="796290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10000"/>
                </a:schemeClr>
              </a:gs>
              <a:gs pos="66000">
                <a:schemeClr val="bg1">
                  <a:lumMod val="0"/>
                  <a:alpha val="1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12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EFBFA2FB-62D6-2FD9-3A31-08C9614B9936}"/>
              </a:ext>
            </a:extLst>
          </p:cNvPr>
          <p:cNvSpPr>
            <a:spLocks/>
          </p:cNvSpPr>
          <p:nvPr userDrawn="1"/>
        </p:nvSpPr>
        <p:spPr>
          <a:xfrm>
            <a:off x="12585218" y="5309700"/>
            <a:ext cx="2653200" cy="26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12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9D24E0B9-BE67-D2D1-0B42-82D913FBA015}"/>
              </a:ext>
            </a:extLst>
          </p:cNvPr>
          <p:cNvSpPr>
            <a:spLocks/>
          </p:cNvSpPr>
          <p:nvPr userDrawn="1"/>
        </p:nvSpPr>
        <p:spPr>
          <a:xfrm>
            <a:off x="12585218" y="0"/>
            <a:ext cx="2653200" cy="5331812"/>
          </a:xfrm>
          <a:prstGeom prst="rect">
            <a:avLst/>
          </a:prstGeom>
          <a:solidFill>
            <a:srgbClr val="2E36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12" dirty="0"/>
          </a:p>
        </p:txBody>
      </p:sp>
      <p:sp>
        <p:nvSpPr>
          <p:cNvPr id="23" name="Textplatzhalter 29">
            <a:extLst>
              <a:ext uri="{FF2B5EF4-FFF2-40B4-BE49-F238E27FC236}">
                <a16:creationId xmlns:a16="http://schemas.microsoft.com/office/drawing/2014/main" id="{149CE5C0-7FB0-5B64-CD78-09F42EA9FD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2208" y="4928492"/>
            <a:ext cx="9297039" cy="2764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Uhrzeit</a:t>
            </a:r>
          </a:p>
        </p:txBody>
      </p:sp>
      <p:sp>
        <p:nvSpPr>
          <p:cNvPr id="24" name="Textplatzhalter 11">
            <a:extLst>
              <a:ext uri="{FF2B5EF4-FFF2-40B4-BE49-F238E27FC236}">
                <a16:creationId xmlns:a16="http://schemas.microsoft.com/office/drawing/2014/main" id="{06BC0FBB-CC7F-96ED-EB06-FA1D0F3694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157374" y="3802279"/>
            <a:ext cx="2855688" cy="286938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accent6">
                    <a:lumMod val="10000"/>
                    <a:alpha val="0"/>
                  </a:schemeClr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5" name="Textplatzhalter 12">
            <a:extLst>
              <a:ext uri="{FF2B5EF4-FFF2-40B4-BE49-F238E27FC236}">
                <a16:creationId xmlns:a16="http://schemas.microsoft.com/office/drawing/2014/main" id="{3614A153-478B-7B48-A0AB-4EEAF1E2D7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157374" y="3802279"/>
            <a:ext cx="2855688" cy="289085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25444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  <a:lvl3pPr marL="50888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3pPr>
            <a:lvl4pPr marL="76332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4pPr>
            <a:lvl5pPr marL="1017758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Partnercode</a:t>
            </a:r>
          </a:p>
        </p:txBody>
      </p:sp>
      <p:sp>
        <p:nvSpPr>
          <p:cNvPr id="26" name="Textfeld 4">
            <a:extLst>
              <a:ext uri="{FF2B5EF4-FFF2-40B4-BE49-F238E27FC236}">
                <a16:creationId xmlns:a16="http://schemas.microsoft.com/office/drawing/2014/main" id="{2A0D7858-3A97-0B27-4D5B-31B7CF0C537D}"/>
              </a:ext>
            </a:extLst>
          </p:cNvPr>
          <p:cNvSpPr txBox="1">
            <a:spLocks/>
          </p:cNvSpPr>
          <p:nvPr userDrawn="1"/>
        </p:nvSpPr>
        <p:spPr>
          <a:xfrm>
            <a:off x="717908" y="5414882"/>
            <a:ext cx="12354834" cy="137432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  <a:spcAft>
                <a:spcPts val="0"/>
              </a:spcAft>
            </a:pPr>
            <a:r>
              <a:rPr lang="de-DE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Microsoft Copilot Chat: Wie Sie in Ihrem Unternehmen sicher und kostenlos den KI-Assistenten einrichten</a:t>
            </a:r>
          </a:p>
        </p:txBody>
      </p:sp>
      <p:sp>
        <p:nvSpPr>
          <p:cNvPr id="27" name="Bildplatzhalter 17">
            <a:extLst>
              <a:ext uri="{FF2B5EF4-FFF2-40B4-BE49-F238E27FC236}">
                <a16:creationId xmlns:a16="http://schemas.microsoft.com/office/drawing/2014/main" id="{FE691681-27D8-22DA-F4AA-E5F68405CB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2208" y="454726"/>
            <a:ext cx="3217905" cy="8833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Klicken um Logo hinzufügen</a:t>
            </a:r>
          </a:p>
        </p:txBody>
      </p:sp>
    </p:spTree>
    <p:extLst>
      <p:ext uri="{BB962C8B-B14F-4D97-AF65-F5344CB8AC3E}">
        <p14:creationId xmlns:p14="http://schemas.microsoft.com/office/powerpoint/2010/main" val="2319183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Motiv 1-ADN-1 Term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5192400-A573-DCCA-B188-EDF9D844CD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11885"/>
          <a:stretch>
            <a:fillRect/>
          </a:stretch>
        </p:blipFill>
        <p:spPr>
          <a:xfrm>
            <a:off x="-1" y="-4"/>
            <a:ext cx="13556847" cy="7962904"/>
          </a:xfrm>
          <a:prstGeom prst="rect">
            <a:avLst/>
          </a:prstGeom>
          <a:noFill/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4B01CC81-7DA9-B39F-AB08-70E74B828A8F}"/>
              </a:ext>
            </a:extLst>
          </p:cNvPr>
          <p:cNvSpPr>
            <a:spLocks/>
          </p:cNvSpPr>
          <p:nvPr userDrawn="1"/>
        </p:nvSpPr>
        <p:spPr>
          <a:xfrm>
            <a:off x="-1" y="-3"/>
            <a:ext cx="15238413" cy="796290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10000"/>
                </a:schemeClr>
              </a:gs>
              <a:gs pos="66000">
                <a:schemeClr val="bg1">
                  <a:lumMod val="0"/>
                  <a:alpha val="1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12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DBFB7AF6-0E73-2F55-0665-438C8EF4388D}"/>
              </a:ext>
            </a:extLst>
          </p:cNvPr>
          <p:cNvSpPr>
            <a:spLocks/>
          </p:cNvSpPr>
          <p:nvPr userDrawn="1"/>
        </p:nvSpPr>
        <p:spPr>
          <a:xfrm>
            <a:off x="12585218" y="5309700"/>
            <a:ext cx="2653200" cy="26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12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AB1F2181-67D8-33DE-BAE9-051C49B51624}"/>
              </a:ext>
            </a:extLst>
          </p:cNvPr>
          <p:cNvSpPr>
            <a:spLocks/>
          </p:cNvSpPr>
          <p:nvPr userDrawn="1"/>
        </p:nvSpPr>
        <p:spPr>
          <a:xfrm>
            <a:off x="12585218" y="0"/>
            <a:ext cx="2653200" cy="5331812"/>
          </a:xfrm>
          <a:prstGeom prst="rect">
            <a:avLst/>
          </a:prstGeom>
          <a:solidFill>
            <a:srgbClr val="2E36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12" dirty="0"/>
          </a:p>
        </p:txBody>
      </p:sp>
      <p:sp>
        <p:nvSpPr>
          <p:cNvPr id="7" name="Textplatzhalter 29">
            <a:extLst>
              <a:ext uri="{FF2B5EF4-FFF2-40B4-BE49-F238E27FC236}">
                <a16:creationId xmlns:a16="http://schemas.microsoft.com/office/drawing/2014/main" id="{2312944C-6CE5-8DCA-F9CA-C126744E5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2208" y="4928492"/>
            <a:ext cx="9297039" cy="2764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Uhrzeit</a:t>
            </a:r>
          </a:p>
        </p:txBody>
      </p:sp>
      <p:sp>
        <p:nvSpPr>
          <p:cNvPr id="9" name="Textplatzhalter 11">
            <a:extLst>
              <a:ext uri="{FF2B5EF4-FFF2-40B4-BE49-F238E27FC236}">
                <a16:creationId xmlns:a16="http://schemas.microsoft.com/office/drawing/2014/main" id="{829CE0EF-7659-F907-FF25-24F63DE56B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157374" y="3802279"/>
            <a:ext cx="2855688" cy="286938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accent6">
                    <a:lumMod val="10000"/>
                    <a:alpha val="0"/>
                  </a:schemeClr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3F9F7008-C955-D72D-FDC9-AEEDBC8169D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157374" y="3802279"/>
            <a:ext cx="2855688" cy="289085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25444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  <a:lvl3pPr marL="50888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3pPr>
            <a:lvl4pPr marL="76332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4pPr>
            <a:lvl5pPr marL="1017758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Partnercode</a:t>
            </a:r>
          </a:p>
        </p:txBody>
      </p:sp>
      <p:sp>
        <p:nvSpPr>
          <p:cNvPr id="20" name="Textfeld 4">
            <a:extLst>
              <a:ext uri="{FF2B5EF4-FFF2-40B4-BE49-F238E27FC236}">
                <a16:creationId xmlns:a16="http://schemas.microsoft.com/office/drawing/2014/main" id="{BCE37FDD-180C-946A-82F8-FA618BA01F19}"/>
              </a:ext>
            </a:extLst>
          </p:cNvPr>
          <p:cNvSpPr txBox="1">
            <a:spLocks/>
          </p:cNvSpPr>
          <p:nvPr userDrawn="1"/>
        </p:nvSpPr>
        <p:spPr>
          <a:xfrm>
            <a:off x="717908" y="5414882"/>
            <a:ext cx="12354834" cy="137432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  <a:spcAft>
                <a:spcPts val="0"/>
              </a:spcAft>
            </a:pPr>
            <a:r>
              <a:rPr lang="de-DE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Microsoft Copilot Chat: Wie Sie in Ihrem Unternehmen sicher und kostenlos den KI-Assistenten einrichten</a:t>
            </a:r>
          </a:p>
        </p:txBody>
      </p:sp>
    </p:spTree>
    <p:extLst>
      <p:ext uri="{BB962C8B-B14F-4D97-AF65-F5344CB8AC3E}">
        <p14:creationId xmlns:p14="http://schemas.microsoft.com/office/powerpoint/2010/main" val="2871464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7">
            <a:extLst>
              <a:ext uri="{FF2B5EF4-FFF2-40B4-BE49-F238E27FC236}">
                <a16:creationId xmlns:a16="http://schemas.microsoft.com/office/drawing/2014/main" id="{40F6AF2D-148B-A5C8-23F3-2E9A9136C0B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0" y="20411"/>
            <a:ext cx="2952006" cy="134195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 algn="l" defTabSz="254440" rtl="0" eaLnBrk="1" latinLnBrk="0" hangingPunct="1">
              <a:lnSpc>
                <a:spcPct val="90000"/>
              </a:lnSpc>
              <a:spcBef>
                <a:spcPts val="278"/>
              </a:spcBef>
              <a:buFont typeface="Arial" panose="020B0604020202020204" pitchFamily="34" charset="0"/>
              <a:buNone/>
              <a:defRPr sz="779" kern="1200">
                <a:solidFill>
                  <a:schemeClr val="accent6">
                    <a:lumMod val="10000"/>
                    <a:alpha val="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190830" indent="-63610" algn="l" defTabSz="254440" rtl="0" eaLnBrk="1" latinLnBrk="0" hangingPunct="1">
              <a:lnSpc>
                <a:spcPct val="90000"/>
              </a:lnSpc>
              <a:spcBef>
                <a:spcPts val="139"/>
              </a:spcBef>
              <a:buFont typeface="Arial" panose="020B0604020202020204" pitchFamily="34" charset="0"/>
              <a:buChar char="•"/>
              <a:defRPr sz="668" kern="1200">
                <a:solidFill>
                  <a:schemeClr val="accent6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318050" indent="-63610" algn="l" defTabSz="254440" rtl="0" eaLnBrk="1" latinLnBrk="0" hangingPunct="1">
              <a:lnSpc>
                <a:spcPct val="90000"/>
              </a:lnSpc>
              <a:spcBef>
                <a:spcPts val="139"/>
              </a:spcBef>
              <a:buFont typeface="Arial" panose="020B0604020202020204" pitchFamily="34" charset="0"/>
              <a:buChar char="•"/>
              <a:defRPr sz="557" kern="1200">
                <a:solidFill>
                  <a:schemeClr val="accent6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445270" indent="-63610" algn="l" defTabSz="254440" rtl="0" eaLnBrk="1" latinLnBrk="0" hangingPunct="1">
              <a:lnSpc>
                <a:spcPct val="90000"/>
              </a:lnSpc>
              <a:spcBef>
                <a:spcPts val="139"/>
              </a:spcBef>
              <a:buFont typeface="Arial" panose="020B0604020202020204" pitchFamily="34" charset="0"/>
              <a:buChar char="•"/>
              <a:defRPr sz="501" kern="1200">
                <a:solidFill>
                  <a:schemeClr val="accent6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572489" indent="-63610" algn="l" defTabSz="254440" rtl="0" eaLnBrk="1" latinLnBrk="0" hangingPunct="1">
              <a:lnSpc>
                <a:spcPct val="90000"/>
              </a:lnSpc>
              <a:spcBef>
                <a:spcPts val="139"/>
              </a:spcBef>
              <a:buFont typeface="Arial" panose="020B0604020202020204" pitchFamily="34" charset="0"/>
              <a:buChar char="•"/>
              <a:defRPr sz="501" kern="1200">
                <a:solidFill>
                  <a:schemeClr val="accent6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699708" indent="-63610" algn="l" defTabSz="254440" rtl="0" eaLnBrk="1" latinLnBrk="0" hangingPunct="1">
              <a:lnSpc>
                <a:spcPct val="90000"/>
              </a:lnSpc>
              <a:spcBef>
                <a:spcPts val="139"/>
              </a:spcBef>
              <a:buFont typeface="Arial" panose="020B0604020202020204" pitchFamily="34" charset="0"/>
              <a:buChar char="•"/>
              <a:defRPr sz="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26928" indent="-63610" algn="l" defTabSz="254440" rtl="0" eaLnBrk="1" latinLnBrk="0" hangingPunct="1">
              <a:lnSpc>
                <a:spcPct val="90000"/>
              </a:lnSpc>
              <a:spcBef>
                <a:spcPts val="139"/>
              </a:spcBef>
              <a:buFont typeface="Arial" panose="020B0604020202020204" pitchFamily="34" charset="0"/>
              <a:buChar char="•"/>
              <a:defRPr sz="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54148" indent="-63610" algn="l" defTabSz="254440" rtl="0" eaLnBrk="1" latinLnBrk="0" hangingPunct="1">
              <a:lnSpc>
                <a:spcPct val="90000"/>
              </a:lnSpc>
              <a:spcBef>
                <a:spcPts val="139"/>
              </a:spcBef>
              <a:buFont typeface="Arial" panose="020B0604020202020204" pitchFamily="34" charset="0"/>
              <a:buChar char="•"/>
              <a:defRPr sz="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1368" indent="-63610" algn="l" defTabSz="254440" rtl="0" eaLnBrk="1" latinLnBrk="0" hangingPunct="1">
              <a:lnSpc>
                <a:spcPct val="90000"/>
              </a:lnSpc>
              <a:spcBef>
                <a:spcPts val="139"/>
              </a:spcBef>
              <a:buFont typeface="Arial" panose="020B0604020202020204" pitchFamily="34" charset="0"/>
              <a:buChar char="•"/>
              <a:defRPr sz="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558"/>
              <a:t>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2BAFC1D-211E-CEAD-D715-983FC1758DDB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4547850" y="7747000"/>
            <a:ext cx="6556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de-DE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Use</a:t>
            </a:r>
          </a:p>
        </p:txBody>
      </p:sp>
    </p:spTree>
    <p:extLst>
      <p:ext uri="{BB962C8B-B14F-4D97-AF65-F5344CB8AC3E}">
        <p14:creationId xmlns:p14="http://schemas.microsoft.com/office/powerpoint/2010/main" val="548023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7" r:id="rId1"/>
    <p:sldLayoutId id="2147484274" r:id="rId2"/>
  </p:sldLayoutIdLst>
  <p:hf hdr="0" dt="0"/>
  <p:txStyles>
    <p:titleStyle>
      <a:lvl1pPr algn="l" defTabSz="508880" rtl="0" eaLnBrk="1" latinLnBrk="0" hangingPunct="1">
        <a:lnSpc>
          <a:spcPct val="90000"/>
        </a:lnSpc>
        <a:spcBef>
          <a:spcPct val="0"/>
        </a:spcBef>
        <a:buNone/>
        <a:defRPr sz="2448" kern="1200">
          <a:solidFill>
            <a:schemeClr val="accent6">
              <a:lumMod val="1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127220" indent="-127220" algn="l" defTabSz="50888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1558" kern="1200">
          <a:solidFill>
            <a:schemeClr val="accent6">
              <a:lumMod val="1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381660" indent="-127220" algn="l" defTabSz="508880" rtl="0" eaLnBrk="1" latinLnBrk="0" hangingPunct="1">
        <a:lnSpc>
          <a:spcPct val="90000"/>
        </a:lnSpc>
        <a:spcBef>
          <a:spcPts val="278"/>
        </a:spcBef>
        <a:buFont typeface="Arial" panose="020B0604020202020204" pitchFamily="34" charset="0"/>
        <a:buChar char="•"/>
        <a:defRPr sz="1336" kern="1200">
          <a:solidFill>
            <a:schemeClr val="accent6">
              <a:lumMod val="1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636100" indent="-127220" algn="l" defTabSz="508880" rtl="0" eaLnBrk="1" latinLnBrk="0" hangingPunct="1">
        <a:lnSpc>
          <a:spcPct val="90000"/>
        </a:lnSpc>
        <a:spcBef>
          <a:spcPts val="278"/>
        </a:spcBef>
        <a:buFont typeface="Arial" panose="020B0604020202020204" pitchFamily="34" charset="0"/>
        <a:buChar char="•"/>
        <a:defRPr sz="1114" kern="1200">
          <a:solidFill>
            <a:schemeClr val="accent6">
              <a:lumMod val="1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890540" indent="-127220" algn="l" defTabSz="508880" rtl="0" eaLnBrk="1" latinLnBrk="0" hangingPunct="1">
        <a:lnSpc>
          <a:spcPct val="90000"/>
        </a:lnSpc>
        <a:spcBef>
          <a:spcPts val="278"/>
        </a:spcBef>
        <a:buFont typeface="Arial" panose="020B0604020202020204" pitchFamily="34" charset="0"/>
        <a:buChar char="•"/>
        <a:defRPr sz="1002" kern="1200">
          <a:solidFill>
            <a:schemeClr val="accent6">
              <a:lumMod val="1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1144978" indent="-127220" algn="l" defTabSz="508880" rtl="0" eaLnBrk="1" latinLnBrk="0" hangingPunct="1">
        <a:lnSpc>
          <a:spcPct val="90000"/>
        </a:lnSpc>
        <a:spcBef>
          <a:spcPts val="278"/>
        </a:spcBef>
        <a:buFont typeface="Arial" panose="020B0604020202020204" pitchFamily="34" charset="0"/>
        <a:buChar char="•"/>
        <a:defRPr sz="1002" kern="1200">
          <a:solidFill>
            <a:schemeClr val="accent6">
              <a:lumMod val="1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1399416" indent="-127220" algn="l" defTabSz="508880" rtl="0" eaLnBrk="1" latinLnBrk="0" hangingPunct="1">
        <a:lnSpc>
          <a:spcPct val="90000"/>
        </a:lnSpc>
        <a:spcBef>
          <a:spcPts val="278"/>
        </a:spcBef>
        <a:buFont typeface="Arial" panose="020B0604020202020204" pitchFamily="34" charset="0"/>
        <a:buChar char="•"/>
        <a:defRPr sz="1002" kern="1200">
          <a:solidFill>
            <a:schemeClr val="tx1"/>
          </a:solidFill>
          <a:latin typeface="+mn-lt"/>
          <a:ea typeface="+mn-ea"/>
          <a:cs typeface="+mn-cs"/>
        </a:defRPr>
      </a:lvl6pPr>
      <a:lvl7pPr marL="1653856" indent="-127220" algn="l" defTabSz="508880" rtl="0" eaLnBrk="1" latinLnBrk="0" hangingPunct="1">
        <a:lnSpc>
          <a:spcPct val="90000"/>
        </a:lnSpc>
        <a:spcBef>
          <a:spcPts val="278"/>
        </a:spcBef>
        <a:buFont typeface="Arial" panose="020B0604020202020204" pitchFamily="34" charset="0"/>
        <a:buChar char="•"/>
        <a:defRPr sz="1002" kern="1200">
          <a:solidFill>
            <a:schemeClr val="tx1"/>
          </a:solidFill>
          <a:latin typeface="+mn-lt"/>
          <a:ea typeface="+mn-ea"/>
          <a:cs typeface="+mn-cs"/>
        </a:defRPr>
      </a:lvl7pPr>
      <a:lvl8pPr marL="1908296" indent="-127220" algn="l" defTabSz="508880" rtl="0" eaLnBrk="1" latinLnBrk="0" hangingPunct="1">
        <a:lnSpc>
          <a:spcPct val="90000"/>
        </a:lnSpc>
        <a:spcBef>
          <a:spcPts val="278"/>
        </a:spcBef>
        <a:buFont typeface="Arial" panose="020B0604020202020204" pitchFamily="34" charset="0"/>
        <a:buChar char="•"/>
        <a:defRPr sz="1002" kern="1200">
          <a:solidFill>
            <a:schemeClr val="tx1"/>
          </a:solidFill>
          <a:latin typeface="+mn-lt"/>
          <a:ea typeface="+mn-ea"/>
          <a:cs typeface="+mn-cs"/>
        </a:defRPr>
      </a:lvl8pPr>
      <a:lvl9pPr marL="2162736" indent="-127220" algn="l" defTabSz="508880" rtl="0" eaLnBrk="1" latinLnBrk="0" hangingPunct="1">
        <a:lnSpc>
          <a:spcPct val="90000"/>
        </a:lnSpc>
        <a:spcBef>
          <a:spcPts val="278"/>
        </a:spcBef>
        <a:buFont typeface="Arial" panose="020B0604020202020204" pitchFamily="34" charset="0"/>
        <a:buChar char="•"/>
        <a:defRPr sz="100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8880" rtl="0" eaLnBrk="1" latinLnBrk="0" hangingPunct="1">
        <a:defRPr sz="1002" kern="1200">
          <a:solidFill>
            <a:schemeClr val="tx1"/>
          </a:solidFill>
          <a:latin typeface="+mn-lt"/>
          <a:ea typeface="+mn-ea"/>
          <a:cs typeface="+mn-cs"/>
        </a:defRPr>
      </a:lvl1pPr>
      <a:lvl2pPr marL="254440" algn="l" defTabSz="508880" rtl="0" eaLnBrk="1" latinLnBrk="0" hangingPunct="1">
        <a:defRPr sz="1002" kern="1200">
          <a:solidFill>
            <a:schemeClr val="tx1"/>
          </a:solidFill>
          <a:latin typeface="+mn-lt"/>
          <a:ea typeface="+mn-ea"/>
          <a:cs typeface="+mn-cs"/>
        </a:defRPr>
      </a:lvl2pPr>
      <a:lvl3pPr marL="508880" algn="l" defTabSz="508880" rtl="0" eaLnBrk="1" latinLnBrk="0" hangingPunct="1">
        <a:defRPr sz="1002" kern="1200">
          <a:solidFill>
            <a:schemeClr val="tx1"/>
          </a:solidFill>
          <a:latin typeface="+mn-lt"/>
          <a:ea typeface="+mn-ea"/>
          <a:cs typeface="+mn-cs"/>
        </a:defRPr>
      </a:lvl3pPr>
      <a:lvl4pPr marL="763320" algn="l" defTabSz="508880" rtl="0" eaLnBrk="1" latinLnBrk="0" hangingPunct="1">
        <a:defRPr sz="1002" kern="1200">
          <a:solidFill>
            <a:schemeClr val="tx1"/>
          </a:solidFill>
          <a:latin typeface="+mn-lt"/>
          <a:ea typeface="+mn-ea"/>
          <a:cs typeface="+mn-cs"/>
        </a:defRPr>
      </a:lvl4pPr>
      <a:lvl5pPr marL="1017760" algn="l" defTabSz="508880" rtl="0" eaLnBrk="1" latinLnBrk="0" hangingPunct="1">
        <a:defRPr sz="1002" kern="1200">
          <a:solidFill>
            <a:schemeClr val="tx1"/>
          </a:solidFill>
          <a:latin typeface="+mn-lt"/>
          <a:ea typeface="+mn-ea"/>
          <a:cs typeface="+mn-cs"/>
        </a:defRPr>
      </a:lvl5pPr>
      <a:lvl6pPr marL="1272200" algn="l" defTabSz="508880" rtl="0" eaLnBrk="1" latinLnBrk="0" hangingPunct="1">
        <a:defRPr sz="1002" kern="1200">
          <a:solidFill>
            <a:schemeClr val="tx1"/>
          </a:solidFill>
          <a:latin typeface="+mn-lt"/>
          <a:ea typeface="+mn-ea"/>
          <a:cs typeface="+mn-cs"/>
        </a:defRPr>
      </a:lvl6pPr>
      <a:lvl7pPr marL="1526636" algn="l" defTabSz="508880" rtl="0" eaLnBrk="1" latinLnBrk="0" hangingPunct="1">
        <a:defRPr sz="1002" kern="1200">
          <a:solidFill>
            <a:schemeClr val="tx1"/>
          </a:solidFill>
          <a:latin typeface="+mn-lt"/>
          <a:ea typeface="+mn-ea"/>
          <a:cs typeface="+mn-cs"/>
        </a:defRPr>
      </a:lvl7pPr>
      <a:lvl8pPr marL="1781076" algn="l" defTabSz="508880" rtl="0" eaLnBrk="1" latinLnBrk="0" hangingPunct="1">
        <a:defRPr sz="1002" kern="1200">
          <a:solidFill>
            <a:schemeClr val="tx1"/>
          </a:solidFill>
          <a:latin typeface="+mn-lt"/>
          <a:ea typeface="+mn-ea"/>
          <a:cs typeface="+mn-cs"/>
        </a:defRPr>
      </a:lvl8pPr>
      <a:lvl9pPr marL="2035516" algn="l" defTabSz="508880" rtl="0" eaLnBrk="1" latinLnBrk="0" hangingPunct="1">
        <a:defRPr sz="10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08" userDrawn="1">
          <p15:clr>
            <a:srgbClr val="F26B43"/>
          </p15:clr>
        </p15:guide>
        <p15:guide id="2" pos="480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6B56F5E-8FC1-D83E-39EB-86CE2E3D8F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29.09.2025 | 14:00 Uhr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C20B8FB3-62EB-A091-8B02-73387700BC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10C37BEA-6474-FAA0-38B6-6DC6A977F8D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22CFFBDC-0B8A-D7ED-6463-A36E26A962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2066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EDE052-B490-B10C-110C-09D4B247A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153E9E0-E551-FD07-7AA5-638DC482CB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01.10.2025 | 11:00 Uhr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5083EBF-A361-5347-7E1E-26A28E0CD7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BB032F4-360B-5C57-AF41-62B6AA534D2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Bildplatzhalter 1">
            <a:extLst>
              <a:ext uri="{FF2B5EF4-FFF2-40B4-BE49-F238E27FC236}">
                <a16:creationId xmlns:a16="http://schemas.microsoft.com/office/drawing/2014/main" id="{3F4F43BF-2714-19D5-8BED-C795F03C2A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8421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EDE052-B490-B10C-110C-09D4B247A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153E9E0-E551-FD07-7AA5-638DC482CB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29.10.2025 | 11:00 Uhr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490C26A-0501-AA64-897D-75AD25013E3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C043CC5-BAA8-7E50-3876-5CAFEA9686E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084163A7-8FD0-9D1A-C3BD-264D054BCFE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E8369B4-EE60-BAD6-2215-FA4DE53CBDF9}"/>
              </a:ext>
            </a:extLst>
          </p:cNvPr>
          <p:cNvSpPr txBox="1"/>
          <p:nvPr/>
        </p:nvSpPr>
        <p:spPr>
          <a:xfrm>
            <a:off x="3815862" y="3435769"/>
            <a:ext cx="7631722" cy="542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9368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6B5F8-0685-EC35-92F2-509F5755B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64A86E76-A2E4-624C-5B21-3E2176DB82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03.11.2025 | 11:00 Uhr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90B97C0-CBA8-3C33-535B-8594F43620E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F18F8AE-A77E-1E27-C96F-7E7DEC7C7A0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Bildplatzhalter 1">
            <a:extLst>
              <a:ext uri="{FF2B5EF4-FFF2-40B4-BE49-F238E27FC236}">
                <a16:creationId xmlns:a16="http://schemas.microsoft.com/office/drawing/2014/main" id="{C00E6263-553B-AF24-4E02-FB2A8CCC21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40E1CF0-4A1E-E146-4234-48C073266E7D}"/>
              </a:ext>
            </a:extLst>
          </p:cNvPr>
          <p:cNvSpPr txBox="1"/>
          <p:nvPr/>
        </p:nvSpPr>
        <p:spPr>
          <a:xfrm>
            <a:off x="3815862" y="3435769"/>
            <a:ext cx="7631722" cy="542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9246918"/>
      </p:ext>
    </p:extLst>
  </p:cSld>
  <p:clrMapOvr>
    <a:masterClrMapping/>
  </p:clrMapOvr>
</p:sld>
</file>

<file path=ppt/theme/theme1.xml><?xml version="1.0" encoding="utf-8"?>
<a:theme xmlns:a="http://schemas.openxmlformats.org/drawingml/2006/main" name="1-Motiv 1">
  <a:themeElements>
    <a:clrScheme name="ADN- Farbpalette">
      <a:dk1>
        <a:srgbClr val="2E3640"/>
      </a:dk1>
      <a:lt1>
        <a:srgbClr val="FFFFFF"/>
      </a:lt1>
      <a:dk2>
        <a:srgbClr val="333B3B"/>
      </a:dk2>
      <a:lt2>
        <a:srgbClr val="FEFFFE"/>
      </a:lt2>
      <a:accent1>
        <a:srgbClr val="EA152A"/>
      </a:accent1>
      <a:accent2>
        <a:srgbClr val="2E3640"/>
      </a:accent2>
      <a:accent3>
        <a:srgbClr val="ABAFB3"/>
      </a:accent3>
      <a:accent4>
        <a:srgbClr val="0A57E3"/>
      </a:accent4>
      <a:accent5>
        <a:srgbClr val="00125A"/>
      </a:accent5>
      <a:accent6>
        <a:srgbClr val="DADCDE"/>
      </a:accent6>
      <a:hlink>
        <a:srgbClr val="0A57E3"/>
      </a:hlink>
      <a:folHlink>
        <a:srgbClr val="00A5DF"/>
      </a:folHlink>
    </a:clrScheme>
    <a:fontScheme name="AD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26BFD5ADB7B8F40B5E291CF4EE02FC1" ma:contentTypeVersion="19" ma:contentTypeDescription="Ein neues Dokument erstellen." ma:contentTypeScope="" ma:versionID="7c0bceaee08dbfedea4b98c9f9acf3de">
  <xsd:schema xmlns:xsd="http://www.w3.org/2001/XMLSchema" xmlns:xs="http://www.w3.org/2001/XMLSchema" xmlns:p="http://schemas.microsoft.com/office/2006/metadata/properties" xmlns:ns2="2dd2d8e2-a52a-48f9-aee6-11aae2bb1e29" xmlns:ns3="3f5fd9b1-7126-45f9-a14c-dec476b0faac" targetNamespace="http://schemas.microsoft.com/office/2006/metadata/properties" ma:root="true" ma:fieldsID="51c258b2e5e2f8167084ceb4b8011ac1" ns2:_="" ns3:_="">
    <xsd:import namespace="2dd2d8e2-a52a-48f9-aee6-11aae2bb1e29"/>
    <xsd:import namespace="3f5fd9b1-7126-45f9-a14c-dec476b0fa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d2d8e2-a52a-48f9-aee6-11aae2bb1e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70a89bb9-3f59-4ac4-be61-0e9c56bded3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fd9b1-7126-45f9-a14c-dec476b0faa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2af9489-8b6d-4abb-b938-b4b48b50737e}" ma:internalName="TaxCatchAll" ma:showField="CatchAllData" ma:web="3f5fd9b1-7126-45f9-a14c-dec476b0fa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dd2d8e2-a52a-48f9-aee6-11aae2bb1e29">
      <Terms xmlns="http://schemas.microsoft.com/office/infopath/2007/PartnerControls"/>
    </lcf76f155ced4ddcb4097134ff3c332f>
    <TaxCatchAll xmlns="3f5fd9b1-7126-45f9-a14c-dec476b0faac" xsi:nil="true"/>
  </documentManagement>
</p:properties>
</file>

<file path=customXml/itemProps1.xml><?xml version="1.0" encoding="utf-8"?>
<ds:datastoreItem xmlns:ds="http://schemas.openxmlformats.org/officeDocument/2006/customXml" ds:itemID="{88E50327-68CE-4325-8412-83FA93556820}"/>
</file>

<file path=customXml/itemProps2.xml><?xml version="1.0" encoding="utf-8"?>
<ds:datastoreItem xmlns:ds="http://schemas.openxmlformats.org/officeDocument/2006/customXml" ds:itemID="{A3A3596E-E9EF-49F9-BE3F-8E2F12943D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012ACC-6AB4-48B9-87E1-A33D8C10F77D}">
  <ds:schemaRefs>
    <ds:schemaRef ds:uri="4b0f2b1b-e175-47b0-ae30-4cc610d2e7be"/>
    <ds:schemaRef ds:uri="720c6080-e582-47f2-9dff-101aaeaf522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2dd2d8e2-a52a-48f9-aee6-11aae2bb1e29"/>
    <ds:schemaRef ds:uri="3f5fd9b1-7126-45f9-a14c-dec476b0faa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240</Words>
  <Application>Microsoft Office PowerPoint</Application>
  <PresentationFormat>Benutzerdefiniert</PresentationFormat>
  <Paragraphs>29</Paragraphs>
  <Slides>4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Verdana</vt:lpstr>
      <vt:lpstr>Arial</vt:lpstr>
      <vt:lpstr>Calibri</vt:lpstr>
      <vt:lpstr>Montserrat Light</vt:lpstr>
      <vt:lpstr>1-Motiv 1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Mariya Ovcharenko</dc:creator>
  <cp:keywords/>
  <dc:description/>
  <cp:lastModifiedBy>Minh Tran</cp:lastModifiedBy>
  <cp:revision>1</cp:revision>
  <dcterms:created xsi:type="dcterms:W3CDTF">2014-11-12T21:47:38Z</dcterms:created>
  <dcterms:modified xsi:type="dcterms:W3CDTF">2025-07-25T12:40:21Z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0x010100A26BFD5ADB7B8F40B5E291CF4EE02FC1</vt:lpwstr>
  </property>
  <property fmtid="{D5CDD505-2E9C-101B-9397-08002B2CF9AE}" pid="3" name="MediaServiceImageTags">
    <vt:lpwstr/>
  </property>
  <property fmtid="{D5CDD505-2E9C-101B-9397-08002B2CF9AE}" pid="4" name="MSIP_Label_55d4e721-0104-4188-ab78-25cdd08fdc4b_Enabled">
    <vt:lpwstr>true</vt:lpwstr>
  </property>
  <property fmtid="{D5CDD505-2E9C-101B-9397-08002B2CF9AE}" pid="5" name="MSIP_Label_55d4e721-0104-4188-ab78-25cdd08fdc4b_SetDate">
    <vt:lpwstr>2025-07-25T12:23:37Z</vt:lpwstr>
  </property>
  <property fmtid="{D5CDD505-2E9C-101B-9397-08002B2CF9AE}" pid="6" name="MSIP_Label_55d4e721-0104-4188-ab78-25cdd08fdc4b_Method">
    <vt:lpwstr>Standard</vt:lpwstr>
  </property>
  <property fmtid="{D5CDD505-2E9C-101B-9397-08002B2CF9AE}" pid="7" name="MSIP_Label_55d4e721-0104-4188-ab78-25cdd08fdc4b_Name">
    <vt:lpwstr>Internal Use</vt:lpwstr>
  </property>
  <property fmtid="{D5CDD505-2E9C-101B-9397-08002B2CF9AE}" pid="8" name="MSIP_Label_55d4e721-0104-4188-ab78-25cdd08fdc4b_SiteId">
    <vt:lpwstr>bf693513-4cdb-418d-aa27-ff3dd5b96383</vt:lpwstr>
  </property>
  <property fmtid="{D5CDD505-2E9C-101B-9397-08002B2CF9AE}" pid="9" name="MSIP_Label_55d4e721-0104-4188-ab78-25cdd08fdc4b_ActionId">
    <vt:lpwstr>c85ba53c-f9bb-4932-888b-f99cccd820f6</vt:lpwstr>
  </property>
  <property fmtid="{D5CDD505-2E9C-101B-9397-08002B2CF9AE}" pid="10" name="MSIP_Label_55d4e721-0104-4188-ab78-25cdd08fdc4b_ContentBits">
    <vt:lpwstr>2</vt:lpwstr>
  </property>
  <property fmtid="{D5CDD505-2E9C-101B-9397-08002B2CF9AE}" pid="11" name="MSIP_Label_55d4e721-0104-4188-ab78-25cdd08fdc4b_Tag">
    <vt:lpwstr>10, 3, 0, 1</vt:lpwstr>
  </property>
  <property fmtid="{D5CDD505-2E9C-101B-9397-08002B2CF9AE}" pid="12" name="ClassificationContentMarkingFooterLocations">
    <vt:lpwstr>1-Motiv 1:3</vt:lpwstr>
  </property>
  <property fmtid="{D5CDD505-2E9C-101B-9397-08002B2CF9AE}" pid="13" name="ClassificationContentMarkingFooterText">
    <vt:lpwstr>Internal Use</vt:lpwstr>
  </property>
</Properties>
</file>