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169" r:id="rId4"/>
  </p:sldMasterIdLst>
  <p:notesMasterIdLst>
    <p:notesMasterId r:id="rId17"/>
  </p:notesMasterIdLst>
  <p:handoutMasterIdLst>
    <p:handoutMasterId r:id="rId18"/>
  </p:handoutMasterIdLst>
  <p:sldIdLst>
    <p:sldId id="3219" r:id="rId5"/>
    <p:sldId id="3220" r:id="rId6"/>
    <p:sldId id="3221" r:id="rId7"/>
    <p:sldId id="3222" r:id="rId8"/>
    <p:sldId id="3223" r:id="rId9"/>
    <p:sldId id="3224" r:id="rId10"/>
    <p:sldId id="3225" r:id="rId11"/>
    <p:sldId id="3226" r:id="rId12"/>
    <p:sldId id="3227" r:id="rId13"/>
    <p:sldId id="3228" r:id="rId14"/>
    <p:sldId id="3229" r:id="rId15"/>
    <p:sldId id="3230" r:id="rId16"/>
  </p:sldIdLst>
  <p:sldSz cx="15238413" cy="7962900"/>
  <p:notesSz cx="6858000" cy="9144000"/>
  <p:embeddedFontLst>
    <p:embeddedFont>
      <p:font typeface="Basier Circle Medium" panose="00000600000000000000" pitchFamily="50" charset="0"/>
      <p:regular r:id="rId19"/>
      <p:italic r:id="rId20"/>
    </p:embeddedFont>
    <p:embeddedFont>
      <p:font typeface="Montserrat Light" panose="00000400000000000000" pitchFamily="2" charset="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1pPr>
    <a:lvl2pPr marL="742201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2pPr>
    <a:lvl3pPr marL="1484397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3pPr>
    <a:lvl4pPr marL="2226593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4pPr>
    <a:lvl5pPr marL="2968790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5pPr>
    <a:lvl6pPr marL="3710990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6pPr>
    <a:lvl7pPr marL="4453191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7pPr>
    <a:lvl8pPr marL="5195383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8pPr>
    <a:lvl9pPr marL="5937584" algn="l" defTabSz="742201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rmine: Microsoft Copilot Chat" id="{E5208C23-AC31-4050-8EF9-FAD7A0F19C77}">
          <p14:sldIdLst>
            <p14:sldId id="3219"/>
            <p14:sldId id="3220"/>
            <p14:sldId id="3221"/>
            <p14:sldId id="3222"/>
            <p14:sldId id="3223"/>
            <p14:sldId id="3224"/>
            <p14:sldId id="3225"/>
            <p14:sldId id="3226"/>
          </p14:sldIdLst>
        </p14:section>
        <p14:section name="Termine: Microsoft Copilot" id="{DF6923B9-221B-4311-82D8-AD550EC56ACC}">
          <p14:sldIdLst>
            <p14:sldId id="3227"/>
            <p14:sldId id="3228"/>
            <p14:sldId id="3229"/>
            <p14:sldId id="3230"/>
          </p14:sldIdLst>
        </p14:section>
      </p14:sectionLst>
    </p:ext>
    <p:ext uri="{EFAFB233-063F-42B5-8137-9DF3F51BA10A}">
      <p15:sldGuideLst xmlns:p15="http://schemas.microsoft.com/office/powerpoint/2012/main">
        <p15:guide id="35" pos="9022" userDrawn="1">
          <p15:clr>
            <a:srgbClr val="A4A3A4"/>
          </p15:clr>
        </p15:guide>
        <p15:guide id="49" pos="569" userDrawn="1">
          <p15:clr>
            <a:srgbClr val="A4A3A4"/>
          </p15:clr>
        </p15:guide>
        <p15:guide id="53" orient="horz" pos="835" userDrawn="1">
          <p15:clr>
            <a:srgbClr val="A4A3A4"/>
          </p15:clr>
        </p15:guide>
        <p15:guide id="54" orient="horz" pos="4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8002C"/>
    <a:srgbClr val="EA152A"/>
    <a:srgbClr val="0A57E3"/>
    <a:srgbClr val="2E3640"/>
    <a:srgbClr val="00A5DF"/>
    <a:srgbClr val="ABAFB3"/>
    <a:srgbClr val="EAEBEC"/>
    <a:srgbClr val="D3D5D7"/>
    <a:srgbClr val="00125A"/>
    <a:srgbClr val="0F1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70C7F-425C-4111-B363-74D4D8ED164A}" v="22" dt="2026-06-05T12:24:54.48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35" autoAdjust="0"/>
  </p:normalViewPr>
  <p:slideViewPr>
    <p:cSldViewPr snapToGrid="0">
      <p:cViewPr varScale="1">
        <p:scale>
          <a:sx n="74" d="100"/>
          <a:sy n="74" d="100"/>
        </p:scale>
        <p:origin x="444" y="72"/>
      </p:cViewPr>
      <p:guideLst>
        <p:guide pos="9022"/>
        <p:guide pos="569"/>
        <p:guide orient="horz" pos="835"/>
        <p:guide orient="horz" pos="41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ya Ovcharenko" userId="2230aaaa-4f2e-4fac-a012-c94cbdc21de6" providerId="ADAL" clId="{72A0122D-8682-4783-8C45-B3505882F326}"/>
    <pc:docChg chg="undo custSel addSld delSld modSld sldOrd modMainMaster addSection modSection">
      <pc:chgData name="Mariya Ovcharenko" userId="2230aaaa-4f2e-4fac-a012-c94cbdc21de6" providerId="ADAL" clId="{72A0122D-8682-4783-8C45-B3505882F326}" dt="2026-06-05T12:25:30.639" v="511" actId="17846"/>
      <pc:docMkLst>
        <pc:docMk/>
      </pc:docMkLst>
      <pc:sldChg chg="add del">
        <pc:chgData name="Mariya Ovcharenko" userId="2230aaaa-4f2e-4fac-a012-c94cbdc21de6" providerId="ADAL" clId="{72A0122D-8682-4783-8C45-B3505882F326}" dt="2026-06-05T12:14:04.853" v="294" actId="2696"/>
        <pc:sldMkLst>
          <pc:docMk/>
          <pc:sldMk cId="752066630" sldId="3214"/>
        </pc:sldMkLst>
      </pc:sldChg>
      <pc:sldChg chg="add del">
        <pc:chgData name="Mariya Ovcharenko" userId="2230aaaa-4f2e-4fac-a012-c94cbdc21de6" providerId="ADAL" clId="{72A0122D-8682-4783-8C45-B3505882F326}" dt="2026-06-05T12:14:04.853" v="294" actId="2696"/>
        <pc:sldMkLst>
          <pc:docMk/>
          <pc:sldMk cId="3859368844" sldId="3215"/>
        </pc:sldMkLst>
      </pc:sldChg>
      <pc:sldChg chg="add del">
        <pc:chgData name="Mariya Ovcharenko" userId="2230aaaa-4f2e-4fac-a012-c94cbdc21de6" providerId="ADAL" clId="{72A0122D-8682-4783-8C45-B3505882F326}" dt="2026-06-05T12:14:04.853" v="294" actId="2696"/>
        <pc:sldMkLst>
          <pc:docMk/>
          <pc:sldMk cId="2688421158" sldId="3216"/>
        </pc:sldMkLst>
      </pc:sldChg>
      <pc:sldChg chg="add del">
        <pc:chgData name="Mariya Ovcharenko" userId="2230aaaa-4f2e-4fac-a012-c94cbdc21de6" providerId="ADAL" clId="{72A0122D-8682-4783-8C45-B3505882F326}" dt="2026-06-05T12:14:04.853" v="294" actId="2696"/>
        <pc:sldMkLst>
          <pc:docMk/>
          <pc:sldMk cId="2209246918" sldId="3217"/>
        </pc:sldMkLst>
      </pc:sldChg>
      <pc:sldChg chg="add del">
        <pc:chgData name="Mariya Ovcharenko" userId="2230aaaa-4f2e-4fac-a012-c94cbdc21de6" providerId="ADAL" clId="{72A0122D-8682-4783-8C45-B3505882F326}" dt="2026-06-05T12:14:04.853" v="294" actId="2696"/>
        <pc:sldMkLst>
          <pc:docMk/>
          <pc:sldMk cId="3705824453" sldId="3218"/>
        </pc:sldMkLst>
      </pc:sldChg>
      <pc:sldChg chg="modSp new mod modNotesTx">
        <pc:chgData name="Mariya Ovcharenko" userId="2230aaaa-4f2e-4fac-a012-c94cbdc21de6" providerId="ADAL" clId="{72A0122D-8682-4783-8C45-B3505882F326}" dt="2026-06-05T12:15:31.393" v="330" actId="20577"/>
        <pc:sldMkLst>
          <pc:docMk/>
          <pc:sldMk cId="3988826086" sldId="3219"/>
        </pc:sldMkLst>
        <pc:spChg chg="mod">
          <ac:chgData name="Mariya Ovcharenko" userId="2230aaaa-4f2e-4fac-a012-c94cbdc21de6" providerId="ADAL" clId="{72A0122D-8682-4783-8C45-B3505882F326}" dt="2026-06-05T12:14:45.039" v="320" actId="20577"/>
          <ac:spMkLst>
            <pc:docMk/>
            <pc:sldMk cId="3988826086" sldId="3219"/>
            <ac:spMk id="2" creationId="{8DE338DB-AEEF-6585-0CF4-302E117D1A22}"/>
          </ac:spMkLst>
        </pc:spChg>
      </pc:sldChg>
      <pc:sldChg chg="new del">
        <pc:chgData name="Mariya Ovcharenko" userId="2230aaaa-4f2e-4fac-a012-c94cbdc21de6" providerId="ADAL" clId="{72A0122D-8682-4783-8C45-B3505882F326}" dt="2026-06-05T12:12:05.209" v="289" actId="680"/>
        <pc:sldMkLst>
          <pc:docMk/>
          <pc:sldMk cId="4038484967" sldId="3219"/>
        </pc:sldMkLst>
      </pc:sldChg>
      <pc:sldChg chg="modSp add mod modNotesTx">
        <pc:chgData name="Mariya Ovcharenko" userId="2230aaaa-4f2e-4fac-a012-c94cbdc21de6" providerId="ADAL" clId="{72A0122D-8682-4783-8C45-B3505882F326}" dt="2026-06-05T12:16:22.466" v="347" actId="20577"/>
        <pc:sldMkLst>
          <pc:docMk/>
          <pc:sldMk cId="1648821425" sldId="3220"/>
        </pc:sldMkLst>
        <pc:spChg chg="mod">
          <ac:chgData name="Mariya Ovcharenko" userId="2230aaaa-4f2e-4fac-a012-c94cbdc21de6" providerId="ADAL" clId="{72A0122D-8682-4783-8C45-B3505882F326}" dt="2026-06-05T12:15:55.723" v="341" actId="20577"/>
          <ac:spMkLst>
            <pc:docMk/>
            <pc:sldMk cId="1648821425" sldId="3220"/>
            <ac:spMk id="2" creationId="{BD1E6386-5D6B-111E-298B-1D87314CB252}"/>
          </ac:spMkLst>
        </pc:spChg>
      </pc:sldChg>
      <pc:sldChg chg="modSp add mod modNotesTx">
        <pc:chgData name="Mariya Ovcharenko" userId="2230aaaa-4f2e-4fac-a012-c94cbdc21de6" providerId="ADAL" clId="{72A0122D-8682-4783-8C45-B3505882F326}" dt="2026-06-05T12:17:52.368" v="358" actId="20577"/>
        <pc:sldMkLst>
          <pc:docMk/>
          <pc:sldMk cId="1076757252" sldId="3221"/>
        </pc:sldMkLst>
        <pc:spChg chg="mod">
          <ac:chgData name="Mariya Ovcharenko" userId="2230aaaa-4f2e-4fac-a012-c94cbdc21de6" providerId="ADAL" clId="{72A0122D-8682-4783-8C45-B3505882F326}" dt="2026-06-05T12:17:00.838" v="354" actId="20577"/>
          <ac:spMkLst>
            <pc:docMk/>
            <pc:sldMk cId="1076757252" sldId="3221"/>
            <ac:spMk id="2" creationId="{BF590BD6-1943-001A-49DC-EBCB83023801}"/>
          </ac:spMkLst>
        </pc:spChg>
      </pc:sldChg>
      <pc:sldChg chg="modSp add mod modNotesTx">
        <pc:chgData name="Mariya Ovcharenko" userId="2230aaaa-4f2e-4fac-a012-c94cbdc21de6" providerId="ADAL" clId="{72A0122D-8682-4783-8C45-B3505882F326}" dt="2026-06-05T12:18:37.630" v="378" actId="20577"/>
        <pc:sldMkLst>
          <pc:docMk/>
          <pc:sldMk cId="4025608615" sldId="3222"/>
        </pc:sldMkLst>
        <pc:spChg chg="mod">
          <ac:chgData name="Mariya Ovcharenko" userId="2230aaaa-4f2e-4fac-a012-c94cbdc21de6" providerId="ADAL" clId="{72A0122D-8682-4783-8C45-B3505882F326}" dt="2026-06-05T12:18:19.066" v="369" actId="20577"/>
          <ac:spMkLst>
            <pc:docMk/>
            <pc:sldMk cId="4025608615" sldId="3222"/>
            <ac:spMk id="2" creationId="{3A8E9EA3-CCEA-F468-51C4-A723CC05612E}"/>
          </ac:spMkLst>
        </pc:spChg>
      </pc:sldChg>
      <pc:sldChg chg="modSp add mod modNotesTx">
        <pc:chgData name="Mariya Ovcharenko" userId="2230aaaa-4f2e-4fac-a012-c94cbdc21de6" providerId="ADAL" clId="{72A0122D-8682-4783-8C45-B3505882F326}" dt="2026-06-05T12:19:42.238" v="401" actId="20577"/>
        <pc:sldMkLst>
          <pc:docMk/>
          <pc:sldMk cId="2358706231" sldId="3223"/>
        </pc:sldMkLst>
        <pc:spChg chg="mod">
          <ac:chgData name="Mariya Ovcharenko" userId="2230aaaa-4f2e-4fac-a012-c94cbdc21de6" providerId="ADAL" clId="{72A0122D-8682-4783-8C45-B3505882F326}" dt="2026-06-05T12:18:55.116" v="383" actId="20577"/>
          <ac:spMkLst>
            <pc:docMk/>
            <pc:sldMk cId="2358706231" sldId="3223"/>
            <ac:spMk id="2" creationId="{49FE7613-65CE-E480-8609-A5E11BF82156}"/>
          </ac:spMkLst>
        </pc:spChg>
      </pc:sldChg>
      <pc:sldChg chg="modSp add mod modNotesTx">
        <pc:chgData name="Mariya Ovcharenko" userId="2230aaaa-4f2e-4fac-a012-c94cbdc21de6" providerId="ADAL" clId="{72A0122D-8682-4783-8C45-B3505882F326}" dt="2026-06-05T12:19:56.868" v="404" actId="20577"/>
        <pc:sldMkLst>
          <pc:docMk/>
          <pc:sldMk cId="3701993088" sldId="3224"/>
        </pc:sldMkLst>
        <pc:spChg chg="mod">
          <ac:chgData name="Mariya Ovcharenko" userId="2230aaaa-4f2e-4fac-a012-c94cbdc21de6" providerId="ADAL" clId="{72A0122D-8682-4783-8C45-B3505882F326}" dt="2026-06-05T12:19:18.777" v="390" actId="20577"/>
          <ac:spMkLst>
            <pc:docMk/>
            <pc:sldMk cId="3701993088" sldId="3224"/>
            <ac:spMk id="2" creationId="{F3A04200-17D9-C58A-7B67-E0C69CF6AD7E}"/>
          </ac:spMkLst>
        </pc:spChg>
      </pc:sldChg>
      <pc:sldChg chg="modSp add mod ord modNotesTx">
        <pc:chgData name="Mariya Ovcharenko" userId="2230aaaa-4f2e-4fac-a012-c94cbdc21de6" providerId="ADAL" clId="{72A0122D-8682-4783-8C45-B3505882F326}" dt="2026-06-05T12:20:22.832" v="415" actId="20577"/>
        <pc:sldMkLst>
          <pc:docMk/>
          <pc:sldMk cId="3815619636" sldId="3225"/>
        </pc:sldMkLst>
        <pc:spChg chg="mod">
          <ac:chgData name="Mariya Ovcharenko" userId="2230aaaa-4f2e-4fac-a012-c94cbdc21de6" providerId="ADAL" clId="{72A0122D-8682-4783-8C45-B3505882F326}" dt="2026-06-05T12:20:15.326" v="411" actId="20577"/>
          <ac:spMkLst>
            <pc:docMk/>
            <pc:sldMk cId="3815619636" sldId="3225"/>
            <ac:spMk id="2" creationId="{C63CDA67-89A2-A5D8-39A0-95DDEC4EDF49}"/>
          </ac:spMkLst>
        </pc:spChg>
      </pc:sldChg>
      <pc:sldChg chg="modSp add mod modNotesTx">
        <pc:chgData name="Mariya Ovcharenko" userId="2230aaaa-4f2e-4fac-a012-c94cbdc21de6" providerId="ADAL" clId="{72A0122D-8682-4783-8C45-B3505882F326}" dt="2026-06-05T12:20:56.412" v="428" actId="20577"/>
        <pc:sldMkLst>
          <pc:docMk/>
          <pc:sldMk cId="2894089335" sldId="3226"/>
        </pc:sldMkLst>
        <pc:spChg chg="mod">
          <ac:chgData name="Mariya Ovcharenko" userId="2230aaaa-4f2e-4fac-a012-c94cbdc21de6" providerId="ADAL" clId="{72A0122D-8682-4783-8C45-B3505882F326}" dt="2026-06-05T12:20:43.578" v="422" actId="20577"/>
          <ac:spMkLst>
            <pc:docMk/>
            <pc:sldMk cId="2894089335" sldId="3226"/>
            <ac:spMk id="2" creationId="{6A40F9E3-82BC-B179-1576-2021320ECFA3}"/>
          </ac:spMkLst>
        </pc:spChg>
      </pc:sldChg>
      <pc:sldChg chg="modSp new mod modNotesTx">
        <pc:chgData name="Mariya Ovcharenko" userId="2230aaaa-4f2e-4fac-a012-c94cbdc21de6" providerId="ADAL" clId="{72A0122D-8682-4783-8C45-B3505882F326}" dt="2026-06-05T12:22:52.697" v="460" actId="20577"/>
        <pc:sldMkLst>
          <pc:docMk/>
          <pc:sldMk cId="3133779147" sldId="3227"/>
        </pc:sldMkLst>
        <pc:spChg chg="mod">
          <ac:chgData name="Mariya Ovcharenko" userId="2230aaaa-4f2e-4fac-a012-c94cbdc21de6" providerId="ADAL" clId="{72A0122D-8682-4783-8C45-B3505882F326}" dt="2026-06-05T12:22:25.318" v="453" actId="20577"/>
          <ac:spMkLst>
            <pc:docMk/>
            <pc:sldMk cId="3133779147" sldId="3227"/>
            <ac:spMk id="2" creationId="{294D7340-5910-4795-1A2E-25C9000ED3F3}"/>
          </ac:spMkLst>
        </pc:spChg>
      </pc:sldChg>
      <pc:sldChg chg="modSp add mod modNotesTx">
        <pc:chgData name="Mariya Ovcharenko" userId="2230aaaa-4f2e-4fac-a012-c94cbdc21de6" providerId="ADAL" clId="{72A0122D-8682-4783-8C45-B3505882F326}" dt="2026-06-05T12:23:44.183" v="475" actId="20577"/>
        <pc:sldMkLst>
          <pc:docMk/>
          <pc:sldMk cId="2617312015" sldId="3228"/>
        </pc:sldMkLst>
        <pc:spChg chg="mod">
          <ac:chgData name="Mariya Ovcharenko" userId="2230aaaa-4f2e-4fac-a012-c94cbdc21de6" providerId="ADAL" clId="{72A0122D-8682-4783-8C45-B3505882F326}" dt="2026-06-05T12:23:31.728" v="469" actId="20577"/>
          <ac:spMkLst>
            <pc:docMk/>
            <pc:sldMk cId="2617312015" sldId="3228"/>
            <ac:spMk id="2" creationId="{93F48B8E-847B-C454-1DD1-15599ABEB38A}"/>
          </ac:spMkLst>
        </pc:spChg>
      </pc:sldChg>
      <pc:sldChg chg="modSp add mod modNotesTx">
        <pc:chgData name="Mariya Ovcharenko" userId="2230aaaa-4f2e-4fac-a012-c94cbdc21de6" providerId="ADAL" clId="{72A0122D-8682-4783-8C45-B3505882F326}" dt="2026-06-05T12:24:26.094" v="498" actId="20577"/>
        <pc:sldMkLst>
          <pc:docMk/>
          <pc:sldMk cId="3865900902" sldId="3229"/>
        </pc:sldMkLst>
        <pc:spChg chg="mod">
          <ac:chgData name="Mariya Ovcharenko" userId="2230aaaa-4f2e-4fac-a012-c94cbdc21de6" providerId="ADAL" clId="{72A0122D-8682-4783-8C45-B3505882F326}" dt="2026-06-05T12:24:08.336" v="488" actId="20577"/>
          <ac:spMkLst>
            <pc:docMk/>
            <pc:sldMk cId="3865900902" sldId="3229"/>
            <ac:spMk id="2" creationId="{38A1C8E1-EB84-0FB9-E5E2-42262633226E}"/>
          </ac:spMkLst>
        </pc:spChg>
      </pc:sldChg>
      <pc:sldChg chg="modSp add mod modNotesTx">
        <pc:chgData name="Mariya Ovcharenko" userId="2230aaaa-4f2e-4fac-a012-c94cbdc21de6" providerId="ADAL" clId="{72A0122D-8682-4783-8C45-B3505882F326}" dt="2026-06-05T12:24:57.343" v="509" actId="20577"/>
        <pc:sldMkLst>
          <pc:docMk/>
          <pc:sldMk cId="1817295877" sldId="3230"/>
        </pc:sldMkLst>
        <pc:spChg chg="mod">
          <ac:chgData name="Mariya Ovcharenko" userId="2230aaaa-4f2e-4fac-a012-c94cbdc21de6" providerId="ADAL" clId="{72A0122D-8682-4783-8C45-B3505882F326}" dt="2026-06-05T12:24:43.049" v="505" actId="20577"/>
          <ac:spMkLst>
            <pc:docMk/>
            <pc:sldMk cId="1817295877" sldId="3230"/>
            <ac:spMk id="2" creationId="{E85A5FDF-9817-B817-359B-32718061D5BC}"/>
          </ac:spMkLst>
        </pc:spChg>
      </pc:sldChg>
      <pc:sldMasterChg chg="delSp mod addSldLayout modSldLayout">
        <pc:chgData name="Mariya Ovcharenko" userId="2230aaaa-4f2e-4fac-a012-c94cbdc21de6" providerId="ADAL" clId="{72A0122D-8682-4783-8C45-B3505882F326}" dt="2026-06-05T12:11:42.606" v="287" actId="21"/>
        <pc:sldMasterMkLst>
          <pc:docMk/>
          <pc:sldMasterMk cId="548023102" sldId="2147484169"/>
        </pc:sldMasterMkLst>
        <pc:spChg chg="del">
          <ac:chgData name="Mariya Ovcharenko" userId="2230aaaa-4f2e-4fac-a012-c94cbdc21de6" providerId="ADAL" clId="{72A0122D-8682-4783-8C45-B3505882F326}" dt="2026-06-05T12:11:42.606" v="287" actId="21"/>
          <ac:spMkLst>
            <pc:docMk/>
            <pc:sldMasterMk cId="548023102" sldId="2147484169"/>
            <ac:spMk id="3" creationId="{92BAFC1D-211E-CEAD-D715-983FC1758DDB}"/>
          </ac:spMkLst>
        </pc:spChg>
        <pc:sldLayoutChg chg="addSp delSp modSp mod">
          <pc:chgData name="Mariya Ovcharenko" userId="2230aaaa-4f2e-4fac-a012-c94cbdc21de6" providerId="ADAL" clId="{72A0122D-8682-4783-8C45-B3505882F326}" dt="2026-06-05T12:10:41.017" v="285" actId="14100"/>
          <pc:sldLayoutMkLst>
            <pc:docMk/>
            <pc:sldMasterMk cId="548023102" sldId="2147484169"/>
            <pc:sldLayoutMk cId="2319183237" sldId="2147484277"/>
          </pc:sldLayoutMkLst>
          <pc:spChg chg="add mod">
            <ac:chgData name="Mariya Ovcharenko" userId="2230aaaa-4f2e-4fac-a012-c94cbdc21de6" providerId="ADAL" clId="{72A0122D-8682-4783-8C45-B3505882F326}" dt="2026-06-05T12:08:38.476" v="273" actId="14100"/>
            <ac:spMkLst>
              <pc:docMk/>
              <pc:sldMasterMk cId="548023102" sldId="2147484169"/>
              <pc:sldLayoutMk cId="2319183237" sldId="2147484277"/>
              <ac:spMk id="6" creationId="{6BE1D7B0-18B4-8432-8D6C-BE9E360CA3B5}"/>
            </ac:spMkLst>
          </pc:spChg>
          <pc:spChg chg="mod">
            <ac:chgData name="Mariya Ovcharenko" userId="2230aaaa-4f2e-4fac-a012-c94cbdc21de6" providerId="ADAL" clId="{72A0122D-8682-4783-8C45-B3505882F326}" dt="2026-06-05T12:10:41.017" v="285" actId="14100"/>
            <ac:spMkLst>
              <pc:docMk/>
              <pc:sldMasterMk cId="548023102" sldId="2147484169"/>
              <pc:sldLayoutMk cId="2319183237" sldId="2147484277"/>
              <ac:spMk id="14" creationId="{0DC624E9-9BB1-4FA9-5C45-2563D0F4F27A}"/>
            </ac:spMkLst>
          </pc:spChg>
          <pc:spChg chg="del">
            <ac:chgData name="Mariya Ovcharenko" userId="2230aaaa-4f2e-4fac-a012-c94cbdc21de6" providerId="ADAL" clId="{72A0122D-8682-4783-8C45-B3505882F326}" dt="2026-06-05T11:23:30.466" v="8" actId="21"/>
            <ac:spMkLst>
              <pc:docMk/>
              <pc:sldMasterMk cId="548023102" sldId="2147484169"/>
              <pc:sldLayoutMk cId="2319183237" sldId="2147484277"/>
              <ac:spMk id="17" creationId="{EFBFA2FB-62D6-2FD9-3A31-08C9614B9936}"/>
            </ac:spMkLst>
          </pc:spChg>
          <pc:spChg chg="del">
            <ac:chgData name="Mariya Ovcharenko" userId="2230aaaa-4f2e-4fac-a012-c94cbdc21de6" providerId="ADAL" clId="{72A0122D-8682-4783-8C45-B3505882F326}" dt="2026-06-05T11:23:29.282" v="7" actId="21"/>
            <ac:spMkLst>
              <pc:docMk/>
              <pc:sldMasterMk cId="548023102" sldId="2147484169"/>
              <pc:sldLayoutMk cId="2319183237" sldId="2147484277"/>
              <ac:spMk id="21" creationId="{9D24E0B9-BE67-D2D1-0B42-82D913FBA015}"/>
            </ac:spMkLst>
          </pc:spChg>
          <pc:spChg chg="mod">
            <ac:chgData name="Mariya Ovcharenko" userId="2230aaaa-4f2e-4fac-a012-c94cbdc21de6" providerId="ADAL" clId="{72A0122D-8682-4783-8C45-B3505882F326}" dt="2026-06-05T12:06:33.602" v="252" actId="1036"/>
            <ac:spMkLst>
              <pc:docMk/>
              <pc:sldMasterMk cId="548023102" sldId="2147484169"/>
              <pc:sldLayoutMk cId="2319183237" sldId="2147484277"/>
              <ac:spMk id="23" creationId="{149CE5C0-7FB0-5B64-CD78-09F42EA9FD9A}"/>
            </ac:spMkLst>
          </pc:spChg>
          <pc:spChg chg="del">
            <ac:chgData name="Mariya Ovcharenko" userId="2230aaaa-4f2e-4fac-a012-c94cbdc21de6" providerId="ADAL" clId="{72A0122D-8682-4783-8C45-B3505882F326}" dt="2026-06-05T12:00:23.218" v="122" actId="21"/>
            <ac:spMkLst>
              <pc:docMk/>
              <pc:sldMasterMk cId="548023102" sldId="2147484169"/>
              <pc:sldLayoutMk cId="2319183237" sldId="2147484277"/>
              <ac:spMk id="24" creationId="{06BC0FBB-CC7F-96ED-EB06-FA1D0F3694D1}"/>
            </ac:spMkLst>
          </pc:spChg>
          <pc:spChg chg="mod ord">
            <ac:chgData name="Mariya Ovcharenko" userId="2230aaaa-4f2e-4fac-a012-c94cbdc21de6" providerId="ADAL" clId="{72A0122D-8682-4783-8C45-B3505882F326}" dt="2026-06-05T12:07:43.640" v="265" actId="14100"/>
            <ac:spMkLst>
              <pc:docMk/>
              <pc:sldMasterMk cId="548023102" sldId="2147484169"/>
              <pc:sldLayoutMk cId="2319183237" sldId="2147484277"/>
              <ac:spMk id="25" creationId="{3614A153-478B-7B48-A0AB-4EEAF1E2D7FF}"/>
            </ac:spMkLst>
          </pc:spChg>
          <pc:spChg chg="mod">
            <ac:chgData name="Mariya Ovcharenko" userId="2230aaaa-4f2e-4fac-a012-c94cbdc21de6" providerId="ADAL" clId="{72A0122D-8682-4783-8C45-B3505882F326}" dt="2026-06-05T12:06:38.214" v="253" actId="14100"/>
            <ac:spMkLst>
              <pc:docMk/>
              <pc:sldMasterMk cId="548023102" sldId="2147484169"/>
              <pc:sldLayoutMk cId="2319183237" sldId="2147484277"/>
              <ac:spMk id="26" creationId="{2A0D7858-3A97-0B27-4D5B-31B7CF0C537D}"/>
            </ac:spMkLst>
          </pc:spChg>
          <pc:spChg chg="mod">
            <ac:chgData name="Mariya Ovcharenko" userId="2230aaaa-4f2e-4fac-a012-c94cbdc21de6" providerId="ADAL" clId="{72A0122D-8682-4783-8C45-B3505882F326}" dt="2026-06-05T11:44:32.420" v="41" actId="1035"/>
            <ac:spMkLst>
              <pc:docMk/>
              <pc:sldMasterMk cId="548023102" sldId="2147484169"/>
              <pc:sldLayoutMk cId="2319183237" sldId="2147484277"/>
              <ac:spMk id="27" creationId="{FE691681-27D8-22DA-F4AA-E5F68405CBD4}"/>
            </ac:spMkLst>
          </pc:spChg>
          <pc:picChg chg="add del mod">
            <ac:chgData name="Mariya Ovcharenko" userId="2230aaaa-4f2e-4fac-a012-c94cbdc21de6" providerId="ADAL" clId="{72A0122D-8682-4783-8C45-B3505882F326}" dt="2026-06-05T11:58:41.870" v="97" actId="21"/>
            <ac:picMkLst>
              <pc:docMk/>
              <pc:sldMasterMk cId="548023102" sldId="2147484169"/>
              <pc:sldLayoutMk cId="2319183237" sldId="2147484277"/>
              <ac:picMk id="3" creationId="{C37A85AA-0878-F9B6-6AB7-0187765A3F97}"/>
            </ac:picMkLst>
          </pc:picChg>
          <pc:picChg chg="add mod">
            <ac:chgData name="Mariya Ovcharenko" userId="2230aaaa-4f2e-4fac-a012-c94cbdc21de6" providerId="ADAL" clId="{72A0122D-8682-4783-8C45-B3505882F326}" dt="2026-06-05T12:06:33.602" v="252" actId="1036"/>
            <ac:picMkLst>
              <pc:docMk/>
              <pc:sldMasterMk cId="548023102" sldId="2147484169"/>
              <pc:sldLayoutMk cId="2319183237" sldId="2147484277"/>
              <ac:picMk id="5" creationId="{CF719992-3D4A-AFD7-3E5C-284A095AA763}"/>
            </ac:picMkLst>
          </pc:picChg>
          <pc:picChg chg="mod modCrop">
            <ac:chgData name="Mariya Ovcharenko" userId="2230aaaa-4f2e-4fac-a012-c94cbdc21de6" providerId="ADAL" clId="{72A0122D-8682-4783-8C45-B3505882F326}" dt="2026-06-05T12:08:26.615" v="272" actId="18131"/>
            <ac:picMkLst>
              <pc:docMk/>
              <pc:sldMasterMk cId="548023102" sldId="2147484169"/>
              <pc:sldLayoutMk cId="2319183237" sldId="2147484277"/>
              <ac:picMk id="31" creationId="{509F03B7-AF54-BA28-73BB-C4AFB84CC73F}"/>
            </ac:picMkLst>
          </pc:picChg>
        </pc:sldLayoutChg>
        <pc:sldLayoutChg chg="modSp add mod modTransition">
          <pc:chgData name="Mariya Ovcharenko" userId="2230aaaa-4f2e-4fac-a012-c94cbdc21de6" providerId="ADAL" clId="{72A0122D-8682-4783-8C45-B3505882F326}" dt="2026-06-05T12:10:44.799" v="286" actId="14100"/>
          <pc:sldLayoutMkLst>
            <pc:docMk/>
            <pc:sldMasterMk cId="548023102" sldId="2147484169"/>
            <pc:sldLayoutMk cId="3970693310" sldId="2147484278"/>
          </pc:sldLayoutMkLst>
          <pc:spChg chg="mod">
            <ac:chgData name="Mariya Ovcharenko" userId="2230aaaa-4f2e-4fac-a012-c94cbdc21de6" providerId="ADAL" clId="{72A0122D-8682-4783-8C45-B3505882F326}" dt="2026-06-05T12:10:44.799" v="286" actId="14100"/>
            <ac:spMkLst>
              <pc:docMk/>
              <pc:sldMasterMk cId="548023102" sldId="2147484169"/>
              <pc:sldLayoutMk cId="3970693310" sldId="2147484278"/>
              <ac:spMk id="14" creationId="{0DC624E9-9BB1-4FA9-5C45-2563D0F4F27A}"/>
            </ac:spMkLst>
          </pc:spChg>
          <pc:spChg chg="mod">
            <ac:chgData name="Mariya Ovcharenko" userId="2230aaaa-4f2e-4fac-a012-c94cbdc21de6" providerId="ADAL" clId="{72A0122D-8682-4783-8C45-B3505882F326}" dt="2026-06-05T12:10:26.516" v="282" actId="20577"/>
            <ac:spMkLst>
              <pc:docMk/>
              <pc:sldMasterMk cId="548023102" sldId="2147484169"/>
              <pc:sldLayoutMk cId="3970693310" sldId="2147484278"/>
              <ac:spMk id="26" creationId="{2A0D7858-3A97-0B27-4D5B-31B7CF0C537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0C1537C-20F0-17E9-195C-84091372D9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3F119B-9FC3-8718-D4BD-A208863BD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EA543-CEBA-41C8-94D5-FD84EE206665}" type="datetimeFigureOut">
              <a:rPr lang="de-DE" smtClean="0"/>
              <a:t>05.06.2026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0A448B-1492-E6E0-DF19-0053E0AF7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5986F2-99C7-43FF-76CF-3E319707B3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3C45C-35C6-4DF9-81BE-4CB7E4DBCC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6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685800"/>
            <a:ext cx="6562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6438" rtl="0" eaLnBrk="1" latinLnBrk="0" hangingPunct="1">
      <a:defRPr sz="1459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556438" algn="l" defTabSz="556438" rtl="0" eaLnBrk="1" latinLnBrk="0" hangingPunct="1">
      <a:defRPr sz="1459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112881" algn="l" defTabSz="556438" rtl="0" eaLnBrk="1" latinLnBrk="0" hangingPunct="1">
      <a:defRPr sz="1459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1669319" algn="l" defTabSz="556438" rtl="0" eaLnBrk="1" latinLnBrk="0" hangingPunct="1">
      <a:defRPr sz="1459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2225758" algn="l" defTabSz="556438" rtl="0" eaLnBrk="1" latinLnBrk="0" hangingPunct="1">
      <a:defRPr sz="1459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2782196" algn="l" defTabSz="556438" rtl="0" eaLnBrk="1" latinLnBrk="0" hangingPunct="1">
      <a:defRPr sz="1459" kern="1200">
        <a:solidFill>
          <a:schemeClr val="tx1"/>
        </a:solidFill>
        <a:latin typeface="+mn-lt"/>
        <a:ea typeface="+mn-ea"/>
        <a:cs typeface="+mn-cs"/>
      </a:defRPr>
    </a:lvl6pPr>
    <a:lvl7pPr marL="3338639" algn="l" defTabSz="556438" rtl="0" eaLnBrk="1" latinLnBrk="0" hangingPunct="1">
      <a:defRPr sz="1459" kern="1200">
        <a:solidFill>
          <a:schemeClr val="tx1"/>
        </a:solidFill>
        <a:latin typeface="+mn-lt"/>
        <a:ea typeface="+mn-ea"/>
        <a:cs typeface="+mn-cs"/>
      </a:defRPr>
    </a:lvl7pPr>
    <a:lvl8pPr marL="3895081" algn="l" defTabSz="556438" rtl="0" eaLnBrk="1" latinLnBrk="0" hangingPunct="1">
      <a:defRPr sz="1459" kern="1200">
        <a:solidFill>
          <a:schemeClr val="tx1"/>
        </a:solidFill>
        <a:latin typeface="+mn-lt"/>
        <a:ea typeface="+mn-ea"/>
        <a:cs typeface="+mn-cs"/>
      </a:defRPr>
    </a:lvl8pPr>
    <a:lvl9pPr marL="4451515" algn="l" defTabSz="556438" rtl="0" eaLnBrk="1" latinLnBrk="0" hangingPunct="1">
      <a:defRPr sz="14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1fe56e61-f703-4c1d-8ffe-68577bb85170@bf693513-4cdb-418d-aa27-ff3dd5b9638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174224f8-993f-4132-967a-85cccb9d1b6f@bf693513-4cdb-418d-aa27-ff3dd5b9638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2e6a9a01-a6b4-4460-9f16-33df925875a8@bf693513-4cdb-418d-aa27-ff3dd5b9638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b8e3cf5c-ee01-47be-9bf8-30f1c1b6cf9b@bf693513-4cdb-418d-aa27-ff3dd5b9638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6d1bd973-2a11-4c21-9efe-c46bd07ef2b6@bf693513-4cdb-418d-aa27-ff3dd5b9638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fc4c6976-f5c1-4f69-990b-134f947cb5d7@bf693513-4cdb-418d-aa27-ff3dd5b9638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47f891fc-e151-4d5f-a819-e67f819ac00d@bf693513-4cdb-418d-aa27-ff3dd5b9638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1c4603d4-40d2-49fd-ac94-3ae755a48ae4@bf693513-4cdb-418d-aa27-ff3dd5b9638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f55e6ef9-55d2-4b0a-b96c-e5f21f5b27c0@bf693513-4cdb-418d-aa27-ff3dd5b9638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2d6a656a-8028-4d5e-940d-fa0f217726fc@bf693513-4cdb-418d-aa27-ff3dd5b9638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c6eabb81-7e27-407e-b30b-5561b74c1062@bf693513-4cdb-418d-aa27-ff3dd5b9638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bdb24d16-05dc-4eff-a695-b6401cee3521@bf693513-4cdb-418d-aa27-ff3dd5b9638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Datei &gt; Exportieren &gt; Dateityp ändern &gt; PNG &gt; Speichern unter &gt; zu exportierende Folie auswähnen &gt; Bestätigen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Anmeldung 31.08.2026 unter: </a:t>
            </a:r>
            <a:r>
              <a:rPr lang="en-GB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https://events.teams.microsoft.com/event/1fe56e61-f703-4c1d-8ffe-68577bb85170@bf693513-4cdb-418d-aa27-ff3dd5b96383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6C37B-8BAC-745E-708C-C9DF06AF2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C7B134E-EA1A-38B5-1948-9ECF3600F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48BE988-55C2-B532-27EC-6661BE98E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Datei &gt; Exportieren &gt; Dateityp ändern &gt; PNG &gt; Speichern unter &gt; zu exportierende Folie auswähnen &gt; Bestätigen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Anmeldung 02.12.2026 unter: </a:t>
            </a:r>
            <a:r>
              <a:rPr lang="de-DE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https://events.teams.microsoft.com/event/174224f8-993f-4132-967a-85cccb9d1b6f@bf693513-4cdb-418d-aa27-ff3dd5b96383</a:t>
            </a:r>
            <a:endParaRPr lang="de-DE" sz="1800" b="0" i="0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688A51-7218-81A4-0D1E-378DDCA49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D13EF-C089-0E1E-A344-14C3C7E95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4CF6358-C1ED-6175-FFA3-9E3CC4740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87AF9B-44F3-CBBA-4A53-E1E80CF2C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Datei &gt; Exportieren &gt; Dateityp ändern &gt; PNG &gt; Speichern unter &gt; zu exportierende Folie auswähnen &gt; Bestätigen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Anmeldung 13.01.2027 unter: </a:t>
            </a:r>
            <a:r>
              <a:rPr lang="de-DE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https://events.teams.microsoft.com/event/2e6a9a01-a6b4-4460-9f16-33df925875a8@bf693513-4cdb-418d-aa27-ff3dd5b96383</a:t>
            </a:r>
            <a:endParaRPr lang="de-DE" sz="1800" b="0" i="0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F720A0-220F-DE3A-DA2F-8B2B9ADE2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E5CC2-6BE5-3B80-2616-EE7823B82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FF82FA8-F315-DD5C-D8E7-7BBB785B2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38C60B-F2E7-172C-F557-00B660CB7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Datei &gt; Exportieren &gt; Dateityp ändern &gt; PNG &gt; Speichern unter &gt; zu exportierende Folie auswähnen &gt; Bestätigen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Anmeldung 21.01.2027 unter: </a:t>
            </a:r>
            <a:r>
              <a:rPr lang="de-DE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https://events.teams.microsoft.com/event/b8e3cf5c-ee01-47be-9bf8-30f1c1b6cf9b@bf693513-4cdb-418d-aa27-ff3dd5b96383</a:t>
            </a:r>
            <a:endParaRPr lang="de-DE" sz="1800" b="0" i="0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A18152-38A8-36A8-A2E5-98DE1D515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59370-B44A-7F06-9CCD-032533EAF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68251B-7FB8-9635-765F-14309AC49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B4177B6-1962-B9AE-5FB1-742EA4BFB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Datei &gt; Exportieren &gt; Dateityp ändern &gt; PNG &gt; Speichern unter &gt; zu exportierende Folie auswähnen &gt; Bestätigen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Anmeldung 07.09.2026 unter: </a:t>
            </a:r>
            <a:r>
              <a:rPr lang="de-DE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https://events.teams.microsoft.com/event/6d1bd973-2a11-4c21-9efe-c46bd07ef2b6@bf693513-4cdb-418d-aa27-ff3dd5b96383</a:t>
            </a:r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4911F4-762D-6082-C96F-606FAD002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57A77-831A-6B13-7002-372DFE3D6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D3BA678-E8ED-6CCB-35C6-1FAF772CB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AAB4D21-9F83-48F3-07DA-92B327B64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Datei &gt; Exportieren &gt; Dateityp ändern &gt; PNG &gt; Speichern unter &gt; zu exportierende Folie auswähnen &gt; Bestätigen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Anmeldung 29.09.2026 unter: </a:t>
            </a:r>
            <a:r>
              <a:rPr lang="de-DE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https://events.teams.microsoft.com/event/fc4c6976-f5c1-4f69-990b-134f947cb5d7@bf693513-4cdb-418d-aa27-ff3dd5b96383</a:t>
            </a:r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65703-FA95-9728-106E-82F670F90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5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3D5EF-8DA3-FD30-4FA2-06F3B5AB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15E01F-1889-3F1E-8783-4881D4D98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2E67AFF-50BF-C689-6A9F-7CD1D394B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Datei &gt; Exportieren &gt; Dateityp ändern &gt; PNG &gt; Speichern unter &gt; zu exportierende Folie auswähnen &gt; Bestätigen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Anmeldung 06.10.2026 unter: </a:t>
            </a:r>
            <a:r>
              <a:rPr lang="de-DE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https://events.teams.microsoft.com/event/47f891fc-e151-4d5f-a819-e67f819ac00d@bf693513-4cdb-418d-aa27-ff3dd5b96383</a:t>
            </a:r>
            <a:endParaRPr lang="de-DE" sz="1459" b="0" i="0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DE3F1F-B2D1-AB40-DBD3-ECDC81FAF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0B963-E119-33D8-111B-EB822594D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0B0A5ED-873C-62E9-76F7-DC7FD6762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FFAFB70-BA95-5CBC-28D0-6F0748078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Datei &gt; Exportieren &gt; Dateityp ändern &gt; PNG &gt; Speichern unter &gt; zu exportierende Folie auswähnen &gt; Bestätigen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Anmeldung 29.10.2026 unter: </a:t>
            </a:r>
            <a:r>
              <a:rPr lang="en-GB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https://events.teams.microsoft.com/event/1c4603d4-40d2-49fd-ac94-3ae755a48ae4@bf693513-4cdb-418d-aa27-ff3dd5b96383</a:t>
            </a:r>
            <a:endParaRPr lang="de-DE" sz="1459" b="0" i="0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4F7DA9-EB03-6EC5-8D9C-3A0693780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8C1C8-DA6D-36F3-1551-958B53C68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CDA591-0C12-201E-1B43-CF723143C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72488A4-71B3-5E14-BDAF-7822D81B3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Datei &gt; Exportieren &gt; Dateityp ändern &gt; PNG &gt; Speichern unter &gt; zu exportierende Folie auswähnen &gt; Bestätigen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Anmeldung 12.11.2026 unter: </a:t>
            </a:r>
            <a:r>
              <a:rPr lang="de-DE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https://events.teams.microsoft.com/event/f55e6ef9-55d2-4b0a-b96c-e5f21f5b27c0@bf693513-4cdb-418d-aa27-ff3dd5b96383</a:t>
            </a:r>
            <a:endParaRPr lang="de-DE" sz="1459" b="0" i="0" u="sng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59" b="0" i="0" u="sng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  <a:p>
            <a:r>
              <a:rPr lang="en-GB" sz="1459" b="0" i="0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</a:rPr>
              <a:t>RTMP in: rtmps://emea.rtmpingest.mcr.teams.microsoft.com:1936/meeting/381671983928771</a:t>
            </a:r>
          </a:p>
          <a:p>
            <a:endParaRPr lang="de-DE" sz="1459" b="0" i="0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  <a:p>
            <a:r>
              <a:rPr lang="de-DE" sz="1459" b="0" i="0" kern="1200" dirty="0" err="1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</a:rPr>
              <a:t>Streamschlüssel</a:t>
            </a:r>
            <a:r>
              <a:rPr lang="de-DE" sz="1459" b="0" i="0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</a:rPr>
              <a:t>: c8ay4dhp27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7778FB-9DB7-E8DC-8BCE-AF57C1C60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5203D-23F8-DB0D-C08D-1FC4B18C9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D4CC68C-8ADB-A623-9E1B-581CCFA00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04B207-DF56-550B-303D-113F932BD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Datei &gt; Exportieren &gt; Dateityp ändern &gt; PNG &gt; Speichern unter &gt; zu exportierende Folie auswähnen &gt; Bestätigen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Anmeldung 25.11.2026 unter: </a:t>
            </a:r>
            <a:r>
              <a:rPr lang="de-DE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https://events.teams.microsoft.com/event/2d6a656a-8028-4d5e-940d-fa0f217726fc@bf693513-4cdb-418d-aa27-ff3dd5b96383</a:t>
            </a:r>
            <a:endParaRPr lang="de-DE" sz="1459" b="0" i="0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F10CE7-751D-3DDF-6DE4-843EC5471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0E09-E9FE-CEB5-8A32-6D656F066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6E4969-C4B7-6A0E-B615-0C9191D11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BDB85C-394D-46E3-8B28-6C6895A01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Datei &gt; Exportieren &gt; Dateityp ändern &gt; PNG &gt; Speichern unter &gt; zu exportierende Folie auswähnen &gt; Bestätigen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Anmeldung 02.12.2026 unter: </a:t>
            </a:r>
            <a:r>
              <a:rPr lang="de-DE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https://events.teams.microsoft.com/event/c6eabb81-7e27-407e-b30b-5561b74c1062@bf693513-4cdb-418d-aa27-ff3dd5b96383</a:t>
            </a:r>
            <a:endParaRPr lang="de-DE" sz="1459" b="0" i="0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B53A9-E2C7-DFDE-2C0F-5FAC2680E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Fügen Sie Ihr Logo und Ihren Partnercode hinzu, um Ihre Kunden zu unseren Webinaren einzuladen.</a:t>
            </a:r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/>
          </a:p>
          <a:p>
            <a:pPr marL="0" marR="0" lvl="0" indent="0" algn="l" defTabSz="700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Datei &gt; Exportieren &gt; Dateityp ändern &gt; PNG &gt; Speichern unter &gt; zu exportierende Folie auswähnen &gt; Bestätigen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Anmeldung 19.11.2026 unter: </a:t>
            </a:r>
            <a:r>
              <a:rPr lang="en-GB" sz="1459" b="0" i="0" u="sng" kern="1200" dirty="0">
                <a:solidFill>
                  <a:schemeClr val="tx1"/>
                </a:solidFill>
                <a:effectLst/>
                <a:latin typeface="Montserrat Light" charset="0"/>
                <a:ea typeface="+mn-ea"/>
                <a:cs typeface="+mn-cs"/>
                <a:hlinkClick r:id="rId3"/>
              </a:rPr>
              <a:t>https://events.teams.microsoft.com/event/bdb24d16-05dc-4eff-a695-b6401cee3521@bf693513-4cdb-418d-aa27-ff3dd5b96383</a:t>
            </a:r>
            <a:endParaRPr lang="de-DE" sz="1800" b="0" i="0" kern="1200" dirty="0">
              <a:solidFill>
                <a:schemeClr val="tx1"/>
              </a:solidFill>
              <a:effectLst/>
              <a:latin typeface="Montserrat Light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Motiv 1-ADN-1 Term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509F03B7-AF54-BA28-73BB-C4AFB84CC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706" b="13301"/>
          <a:stretch>
            <a:fillRect/>
          </a:stretch>
        </p:blipFill>
        <p:spPr>
          <a:xfrm>
            <a:off x="-1" y="0"/>
            <a:ext cx="15289425" cy="79629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DC624E9-9BB1-4FA9-5C45-2563D0F4F27A}"/>
              </a:ext>
            </a:extLst>
          </p:cNvPr>
          <p:cNvSpPr>
            <a:spLocks/>
          </p:cNvSpPr>
          <p:nvPr userDrawn="1"/>
        </p:nvSpPr>
        <p:spPr>
          <a:xfrm>
            <a:off x="-1" y="-1"/>
            <a:ext cx="15289425" cy="79629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0000"/>
                </a:schemeClr>
              </a:gs>
              <a:gs pos="66000">
                <a:schemeClr val="bg1">
                  <a:lumMod val="0"/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23" name="Textplatzhalter 29">
            <a:extLst>
              <a:ext uri="{FF2B5EF4-FFF2-40B4-BE49-F238E27FC236}">
                <a16:creationId xmlns:a16="http://schemas.microsoft.com/office/drawing/2014/main" id="{149CE5C0-7FB0-5B64-CD78-09F42EA9FD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0575" y="4826150"/>
            <a:ext cx="8629220" cy="2764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Basier Circle Medium" panose="00000600000000000000" pitchFamily="50" charset="0"/>
              </a:defRPr>
            </a:lvl1pPr>
          </a:lstStyle>
          <a:p>
            <a:pPr lvl="0"/>
            <a:r>
              <a:rPr lang="de-DE" dirty="0"/>
              <a:t>DATUM | UHRZEIT</a:t>
            </a:r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2A0D7858-3A97-0B27-4D5B-31B7CF0C537D}"/>
              </a:ext>
            </a:extLst>
          </p:cNvPr>
          <p:cNvSpPr txBox="1">
            <a:spLocks/>
          </p:cNvSpPr>
          <p:nvPr userDrawn="1"/>
        </p:nvSpPr>
        <p:spPr>
          <a:xfrm>
            <a:off x="728182" y="5312540"/>
            <a:ext cx="12354834" cy="18463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de-DE" sz="4400" i="1" dirty="0">
                <a:solidFill>
                  <a:schemeClr val="bg1"/>
                </a:solidFill>
                <a:latin typeface="Basier Circle Medium" panose="00000600000000000000" pitchFamily="50" charset="0"/>
                <a:ea typeface="Verdana" panose="020B0604030504040204" pitchFamily="34" charset="0"/>
                <a:cs typeface="Segoe UI Semibold" panose="020B0702040204020203" pitchFamily="34" charset="0"/>
              </a:rPr>
              <a:t>Microsoft Copilot Chat: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de-DE" sz="4400" dirty="0">
                <a:solidFill>
                  <a:schemeClr val="bg1"/>
                </a:solidFill>
                <a:latin typeface="Basier Circle Medium" panose="00000600000000000000" pitchFamily="50" charset="0"/>
                <a:ea typeface="Verdana" panose="020B0604030504040204" pitchFamily="34" charset="0"/>
                <a:cs typeface="Segoe UI Semibold" panose="020B0702040204020203" pitchFamily="34" charset="0"/>
              </a:rPr>
              <a:t>Wie Sie Ihren Kunden sicher und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de-DE" sz="4400" dirty="0">
                <a:solidFill>
                  <a:schemeClr val="bg1"/>
                </a:solidFill>
                <a:latin typeface="Basier Circle Medium" panose="00000600000000000000" pitchFamily="50" charset="0"/>
                <a:ea typeface="Verdana" panose="020B0604030504040204" pitchFamily="34" charset="0"/>
                <a:cs typeface="Segoe UI Semibold" panose="020B0702040204020203" pitchFamily="34" charset="0"/>
              </a:rPr>
              <a:t>kostenlos den KI-Assistenten einrichten</a:t>
            </a:r>
          </a:p>
        </p:txBody>
      </p:sp>
      <p:sp>
        <p:nvSpPr>
          <p:cNvPr id="27" name="Bildplatzhalter 17">
            <a:extLst>
              <a:ext uri="{FF2B5EF4-FFF2-40B4-BE49-F238E27FC236}">
                <a16:creationId xmlns:a16="http://schemas.microsoft.com/office/drawing/2014/main" id="{FE691681-27D8-22DA-F4AA-E5F68405CB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208" y="804046"/>
            <a:ext cx="3217905" cy="883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Klicken um Logo hinzufügen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719992-3D4A-AFD7-3E5C-284A095AA7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703" y="4729286"/>
            <a:ext cx="470208" cy="470208"/>
          </a:xfrm>
          <a:prstGeom prst="rect">
            <a:avLst/>
          </a:prstGeom>
        </p:spPr>
      </p:pic>
      <p:sp>
        <p:nvSpPr>
          <p:cNvPr id="6" name="Parallelogramm 5">
            <a:extLst>
              <a:ext uri="{FF2B5EF4-FFF2-40B4-BE49-F238E27FC236}">
                <a16:creationId xmlns:a16="http://schemas.microsoft.com/office/drawing/2014/main" id="{6BE1D7B0-18B4-8432-8D6C-BE9E360CA3B5}"/>
              </a:ext>
            </a:extLst>
          </p:cNvPr>
          <p:cNvSpPr/>
          <p:nvPr userDrawn="1"/>
        </p:nvSpPr>
        <p:spPr>
          <a:xfrm flipH="1">
            <a:off x="-562896" y="3578931"/>
            <a:ext cx="5028017" cy="621372"/>
          </a:xfrm>
          <a:prstGeom prst="parallelogram">
            <a:avLst>
              <a:gd name="adj" fmla="val 613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platzhalter 12">
            <a:extLst>
              <a:ext uri="{FF2B5EF4-FFF2-40B4-BE49-F238E27FC236}">
                <a16:creationId xmlns:a16="http://schemas.microsoft.com/office/drawing/2014/main" id="{3614A153-478B-7B48-A0AB-4EEAF1E2D7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703" y="3602680"/>
            <a:ext cx="3217905" cy="6213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58002C"/>
                </a:solidFill>
                <a:latin typeface="Basier Circle Medium" panose="00000600000000000000" pitchFamily="50" charset="0"/>
              </a:defRPr>
            </a:lvl1pPr>
            <a:lvl2pPr marL="25444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  <a:lvl3pPr marL="50888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3pPr>
            <a:lvl4pPr marL="76332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4pPr>
            <a:lvl5pPr marL="1017758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PARTNERCODE</a:t>
            </a:r>
          </a:p>
        </p:txBody>
      </p:sp>
    </p:spTree>
    <p:extLst>
      <p:ext uri="{BB962C8B-B14F-4D97-AF65-F5344CB8AC3E}">
        <p14:creationId xmlns:p14="http://schemas.microsoft.com/office/powerpoint/2010/main" val="231918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Motiv 1-ADN-1 Term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509F03B7-AF54-BA28-73BB-C4AFB84CC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706" b="13301"/>
          <a:stretch>
            <a:fillRect/>
          </a:stretch>
        </p:blipFill>
        <p:spPr>
          <a:xfrm>
            <a:off x="-1" y="0"/>
            <a:ext cx="15289425" cy="79629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DC624E9-9BB1-4FA9-5C45-2563D0F4F27A}"/>
              </a:ext>
            </a:extLst>
          </p:cNvPr>
          <p:cNvSpPr>
            <a:spLocks/>
          </p:cNvSpPr>
          <p:nvPr userDrawn="1"/>
        </p:nvSpPr>
        <p:spPr>
          <a:xfrm>
            <a:off x="-1" y="-1"/>
            <a:ext cx="15289425" cy="79629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0000"/>
                </a:schemeClr>
              </a:gs>
              <a:gs pos="66000">
                <a:schemeClr val="bg1">
                  <a:lumMod val="0"/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23" name="Textplatzhalter 29">
            <a:extLst>
              <a:ext uri="{FF2B5EF4-FFF2-40B4-BE49-F238E27FC236}">
                <a16:creationId xmlns:a16="http://schemas.microsoft.com/office/drawing/2014/main" id="{149CE5C0-7FB0-5B64-CD78-09F42EA9FD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0575" y="4826150"/>
            <a:ext cx="8629220" cy="2764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Basier Circle Medium" panose="00000600000000000000" pitchFamily="50" charset="0"/>
              </a:defRPr>
            </a:lvl1pPr>
          </a:lstStyle>
          <a:p>
            <a:pPr lvl="0"/>
            <a:r>
              <a:rPr lang="de-DE" dirty="0"/>
              <a:t>DATUM | UHRZEIT</a:t>
            </a:r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2A0D7858-3A97-0B27-4D5B-31B7CF0C537D}"/>
              </a:ext>
            </a:extLst>
          </p:cNvPr>
          <p:cNvSpPr txBox="1">
            <a:spLocks/>
          </p:cNvSpPr>
          <p:nvPr userDrawn="1"/>
        </p:nvSpPr>
        <p:spPr>
          <a:xfrm>
            <a:off x="728182" y="5312540"/>
            <a:ext cx="12354834" cy="18463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de-DE" sz="4400" i="1" dirty="0">
                <a:solidFill>
                  <a:schemeClr val="bg1"/>
                </a:solidFill>
                <a:latin typeface="Basier Circle Medium" panose="00000600000000000000" pitchFamily="50" charset="0"/>
                <a:ea typeface="Verdana" panose="020B0604030504040204" pitchFamily="34" charset="0"/>
                <a:cs typeface="Segoe UI Semibold" panose="020B0702040204020203" pitchFamily="34" charset="0"/>
              </a:rPr>
              <a:t>Microsoft Copilot: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de-DE" sz="4400" dirty="0">
                <a:solidFill>
                  <a:schemeClr val="bg1"/>
                </a:solidFill>
                <a:latin typeface="Basier Circle Medium" panose="00000600000000000000" pitchFamily="50" charset="0"/>
                <a:ea typeface="Verdana" panose="020B0604030504040204" pitchFamily="34" charset="0"/>
                <a:cs typeface="Segoe UI Semibold" panose="020B0702040204020203" pitchFamily="34" charset="0"/>
              </a:rPr>
              <a:t>Wie kann Microsoft 365 Copilot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de-DE" sz="4400" dirty="0">
                <a:solidFill>
                  <a:schemeClr val="bg1"/>
                </a:solidFill>
                <a:latin typeface="Basier Circle Medium" panose="00000600000000000000" pitchFamily="50" charset="0"/>
                <a:ea typeface="Verdana" panose="020B0604030504040204" pitchFamily="34" charset="0"/>
                <a:cs typeface="Segoe UI Semibold" panose="020B0702040204020203" pitchFamily="34" charset="0"/>
              </a:rPr>
              <a:t>Ihren Arbeitsalltag verbessern</a:t>
            </a:r>
          </a:p>
        </p:txBody>
      </p:sp>
      <p:sp>
        <p:nvSpPr>
          <p:cNvPr id="27" name="Bildplatzhalter 17">
            <a:extLst>
              <a:ext uri="{FF2B5EF4-FFF2-40B4-BE49-F238E27FC236}">
                <a16:creationId xmlns:a16="http://schemas.microsoft.com/office/drawing/2014/main" id="{FE691681-27D8-22DA-F4AA-E5F68405CB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208" y="804046"/>
            <a:ext cx="3217905" cy="883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Klicken um Logo hinzufügen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719992-3D4A-AFD7-3E5C-284A095AA7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703" y="4729286"/>
            <a:ext cx="470208" cy="470208"/>
          </a:xfrm>
          <a:prstGeom prst="rect">
            <a:avLst/>
          </a:prstGeom>
        </p:spPr>
      </p:pic>
      <p:sp>
        <p:nvSpPr>
          <p:cNvPr id="6" name="Parallelogramm 5">
            <a:extLst>
              <a:ext uri="{FF2B5EF4-FFF2-40B4-BE49-F238E27FC236}">
                <a16:creationId xmlns:a16="http://schemas.microsoft.com/office/drawing/2014/main" id="{6BE1D7B0-18B4-8432-8D6C-BE9E360CA3B5}"/>
              </a:ext>
            </a:extLst>
          </p:cNvPr>
          <p:cNvSpPr/>
          <p:nvPr userDrawn="1"/>
        </p:nvSpPr>
        <p:spPr>
          <a:xfrm flipH="1">
            <a:off x="-562896" y="3578931"/>
            <a:ext cx="5028017" cy="621372"/>
          </a:xfrm>
          <a:prstGeom prst="parallelogram">
            <a:avLst>
              <a:gd name="adj" fmla="val 613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platzhalter 12">
            <a:extLst>
              <a:ext uri="{FF2B5EF4-FFF2-40B4-BE49-F238E27FC236}">
                <a16:creationId xmlns:a16="http://schemas.microsoft.com/office/drawing/2014/main" id="{3614A153-478B-7B48-A0AB-4EEAF1E2D7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703" y="3602680"/>
            <a:ext cx="3217905" cy="6213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58002C"/>
                </a:solidFill>
                <a:latin typeface="Basier Circle Medium" panose="00000600000000000000" pitchFamily="50" charset="0"/>
              </a:defRPr>
            </a:lvl1pPr>
            <a:lvl2pPr marL="25444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  <a:lvl3pPr marL="50888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3pPr>
            <a:lvl4pPr marL="76332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4pPr>
            <a:lvl5pPr marL="1017758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PARTNERCODE</a:t>
            </a:r>
          </a:p>
        </p:txBody>
      </p:sp>
    </p:spTree>
    <p:extLst>
      <p:ext uri="{BB962C8B-B14F-4D97-AF65-F5344CB8AC3E}">
        <p14:creationId xmlns:p14="http://schemas.microsoft.com/office/powerpoint/2010/main" val="397069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Motiv 1-ADN-1 Term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5192400-A573-DCCA-B188-EDF9D844C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1885"/>
          <a:stretch>
            <a:fillRect/>
          </a:stretch>
        </p:blipFill>
        <p:spPr>
          <a:xfrm>
            <a:off x="-1" y="-4"/>
            <a:ext cx="13556847" cy="7962904"/>
          </a:xfrm>
          <a:prstGeom prst="rect">
            <a:avLst/>
          </a:prstGeom>
          <a:noFill/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4B01CC81-7DA9-B39F-AB08-70E74B828A8F}"/>
              </a:ext>
            </a:extLst>
          </p:cNvPr>
          <p:cNvSpPr>
            <a:spLocks/>
          </p:cNvSpPr>
          <p:nvPr userDrawn="1"/>
        </p:nvSpPr>
        <p:spPr>
          <a:xfrm>
            <a:off x="-1" y="-3"/>
            <a:ext cx="15238413" cy="79629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0000"/>
                </a:schemeClr>
              </a:gs>
              <a:gs pos="66000">
                <a:schemeClr val="bg1">
                  <a:lumMod val="0"/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BFB7AF6-0E73-2F55-0665-438C8EF4388D}"/>
              </a:ext>
            </a:extLst>
          </p:cNvPr>
          <p:cNvSpPr>
            <a:spLocks/>
          </p:cNvSpPr>
          <p:nvPr userDrawn="1"/>
        </p:nvSpPr>
        <p:spPr>
          <a:xfrm>
            <a:off x="12585218" y="5309700"/>
            <a:ext cx="2653200" cy="26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B1F2181-67D8-33DE-BAE9-051C49B51624}"/>
              </a:ext>
            </a:extLst>
          </p:cNvPr>
          <p:cNvSpPr>
            <a:spLocks/>
          </p:cNvSpPr>
          <p:nvPr userDrawn="1"/>
        </p:nvSpPr>
        <p:spPr>
          <a:xfrm>
            <a:off x="12585218" y="0"/>
            <a:ext cx="2653200" cy="5331812"/>
          </a:xfrm>
          <a:prstGeom prst="rect">
            <a:avLst/>
          </a:prstGeom>
          <a:solidFill>
            <a:srgbClr val="2E3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12" dirty="0"/>
          </a:p>
        </p:txBody>
      </p:sp>
      <p:sp>
        <p:nvSpPr>
          <p:cNvPr id="7" name="Textplatzhalter 29">
            <a:extLst>
              <a:ext uri="{FF2B5EF4-FFF2-40B4-BE49-F238E27FC236}">
                <a16:creationId xmlns:a16="http://schemas.microsoft.com/office/drawing/2014/main" id="{2312944C-6CE5-8DCA-F9CA-C126744E5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208" y="4928492"/>
            <a:ext cx="9297039" cy="2764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Uhrzeit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829CE0EF-7659-F907-FF25-24F63DE56B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57374" y="3802279"/>
            <a:ext cx="2855688" cy="28693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10000"/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F9F7008-C955-D72D-FDC9-AEEDBC8169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7374" y="3802279"/>
            <a:ext cx="2855688" cy="28908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25444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  <a:lvl3pPr marL="50888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3pPr>
            <a:lvl4pPr marL="76332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4pPr>
            <a:lvl5pPr marL="1017758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Partnercode</a:t>
            </a: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BCE37FDD-180C-946A-82F8-FA618BA01F19}"/>
              </a:ext>
            </a:extLst>
          </p:cNvPr>
          <p:cNvSpPr txBox="1">
            <a:spLocks/>
          </p:cNvSpPr>
          <p:nvPr userDrawn="1"/>
        </p:nvSpPr>
        <p:spPr>
          <a:xfrm>
            <a:off x="717908" y="5414882"/>
            <a:ext cx="12354834" cy="13743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de-DE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Microsoft Copilot Chat: Wie Sie in Ihrem Unternehmen sicher und kostenlos den KI-Assistenten einrichten</a:t>
            </a:r>
          </a:p>
        </p:txBody>
      </p:sp>
    </p:spTree>
    <p:extLst>
      <p:ext uri="{BB962C8B-B14F-4D97-AF65-F5344CB8AC3E}">
        <p14:creationId xmlns:p14="http://schemas.microsoft.com/office/powerpoint/2010/main" val="287146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0F6AF2D-148B-A5C8-23F3-2E9A9136C0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" y="20411"/>
            <a:ext cx="2952006" cy="134195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l" defTabSz="254440" rtl="0" eaLnBrk="1" latinLnBrk="0" hangingPunct="1">
              <a:lnSpc>
                <a:spcPct val="90000"/>
              </a:lnSpc>
              <a:spcBef>
                <a:spcPts val="278"/>
              </a:spcBef>
              <a:buFont typeface="Arial" panose="020B0604020202020204" pitchFamily="34" charset="0"/>
              <a:buNone/>
              <a:defRPr sz="779" kern="1200">
                <a:solidFill>
                  <a:schemeClr val="accent6">
                    <a:lumMod val="10000"/>
                    <a:alpha val="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190830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668" kern="1200">
                <a:solidFill>
                  <a:schemeClr val="accent6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318050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57" kern="1200">
                <a:solidFill>
                  <a:schemeClr val="accent6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445270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accent6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572489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accent6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699708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6928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4148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1368" indent="-63610" algn="l" defTabSz="254440" rtl="0" eaLnBrk="1" latinLnBrk="0" hangingPunct="1">
              <a:lnSpc>
                <a:spcPct val="90000"/>
              </a:lnSpc>
              <a:spcBef>
                <a:spcPts val="139"/>
              </a:spcBef>
              <a:buFont typeface="Arial" panose="020B0604020202020204" pitchFamily="34" charset="0"/>
              <a:buChar char="•"/>
              <a:defRPr sz="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58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0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4" r:id="rId3"/>
  </p:sldLayoutIdLst>
  <p:hf hdr="0" dt="0"/>
  <p:txStyles>
    <p:titleStyle>
      <a:lvl1pPr algn="l" defTabSz="508880" rtl="0" eaLnBrk="1" latinLnBrk="0" hangingPunct="1">
        <a:lnSpc>
          <a:spcPct val="90000"/>
        </a:lnSpc>
        <a:spcBef>
          <a:spcPct val="0"/>
        </a:spcBef>
        <a:buNone/>
        <a:defRPr sz="2448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27220" indent="-127220" algn="l" defTabSz="50888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558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81660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336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36100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114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890540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44978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accent6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399416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tx1"/>
          </a:solidFill>
          <a:latin typeface="+mn-lt"/>
          <a:ea typeface="+mn-ea"/>
          <a:cs typeface="+mn-cs"/>
        </a:defRPr>
      </a:lvl6pPr>
      <a:lvl7pPr marL="1653856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tx1"/>
          </a:solidFill>
          <a:latin typeface="+mn-lt"/>
          <a:ea typeface="+mn-ea"/>
          <a:cs typeface="+mn-cs"/>
        </a:defRPr>
      </a:lvl7pPr>
      <a:lvl8pPr marL="1908296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tx1"/>
          </a:solidFill>
          <a:latin typeface="+mn-lt"/>
          <a:ea typeface="+mn-ea"/>
          <a:cs typeface="+mn-cs"/>
        </a:defRPr>
      </a:lvl8pPr>
      <a:lvl9pPr marL="2162736" indent="-127220" algn="l" defTabSz="508880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1pPr>
      <a:lvl2pPr marL="25444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2pPr>
      <a:lvl3pPr marL="50888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3pPr>
      <a:lvl4pPr marL="76332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4pPr>
      <a:lvl5pPr marL="101776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5pPr>
      <a:lvl6pPr marL="1272200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6pPr>
      <a:lvl7pPr marL="1526636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7pPr>
      <a:lvl8pPr marL="1781076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8pPr>
      <a:lvl9pPr marL="2035516" algn="l" defTabSz="508880" rtl="0" eaLnBrk="1" latinLnBrk="0" hangingPunct="1">
        <a:defRPr sz="10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08" userDrawn="1">
          <p15:clr>
            <a:srgbClr val="F26B43"/>
          </p15:clr>
        </p15:guide>
        <p15:guide id="2" pos="48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E338DB-AEEF-6585-0CF4-302E117D1A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31.08.2026 | 14.00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0CC3DF-64BA-8C5B-8E87-E6C3F5DC1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C8A381-D01A-8773-7317-955F67BA0D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82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82941-EE64-93C6-6F5B-38B8EE99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3F48B8E-847B-C454-1DD1-15599ABEB3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02.12.2026 | 11.00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94B3EC-D859-0B2E-30C9-D0DBE3D446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6A4EEE-9A54-A1E9-5787-73D373D8C3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31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1EC6C-5043-A217-CB41-C1D8E00D6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A1C8E1-EB84-0FB9-E5E2-4226263322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13.01.2027 | 10.00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927DD1B-FEFC-0FCC-91FB-6E3023BA82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1888B6-5843-C562-BBD1-B8B09E7AA9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90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A7DD0-7352-BA9A-606F-3C5E0789C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85A5FDF-9817-B817-359B-32718061D5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21.01.2027 | 14.00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4AD125D-0028-FC00-C4CF-5C911D14FD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2E00A7-597A-7B1B-1C93-1D688D73FF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29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F886-AD6A-F242-8580-1C8FADBDF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D1E6386-5D6B-111E-298B-1D87314CB2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07.09.2026 | 10.00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341D86-3847-C1A0-275B-2186542ABE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A79E53-8D46-2430-F1D6-2A767C2FA0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82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39669-6952-9F5E-9B0A-84803BA93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F590BD6-1943-001A-49DC-EBCB830238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29.09.2026 | 14.00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E9FB07-F8E9-C7EE-2FE6-85E93B271D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11A0A4-E6B2-D382-2032-AA3229244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75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3758D-2D63-BA3A-33B3-FA605338A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8E9EA3-CCEA-F468-51C4-A723CC0561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06.10.2026 | 10.00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D71158-FA9D-3EC7-99C3-AED4F55D71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55D7C8-CD78-CC72-5975-8158636D8B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60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B4855-2C94-541B-1BC8-B108EDC74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FE7613-65CE-E480-8609-A5E11BF82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29.10.2026 | 10.00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92E5AB-858E-31CB-907C-271BDF9FC0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FBDCCA-9020-FBE4-83DF-414ED487DA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70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8564F-D289-72C9-A861-D9F822886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A04200-17D9-C58A-7B67-E0C69CF6AD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12.11.2026 | 10.00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86FA04F-82BD-F526-847F-2DBFCA2E4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668245-A384-306B-09AB-7ED3F8772D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99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F9550-6337-503A-4035-DC3562452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63CDA67-89A2-A5D8-39A0-95DDEC4EDF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25.11.2026 | 10.00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F09C018-CB75-9035-4BAB-ADC3039064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06E717-C91F-28FF-6CAC-DBBF24F4B7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61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C8A55-EFD1-879D-8250-2A2011104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40F9E3-82BC-B179-1576-2021320ECF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02.12.2026 | 10.00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F5BE764-C493-9C81-13DE-91865B77A4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38E3A8-C100-B110-F3FB-CFA511331D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08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94D7340-5910-4795-1A2E-25C9000ED3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19.11.2026 | 10.00 UHR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9FED1C-906C-F740-D2F4-1C68D853A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DD5F39-6068-935D-5AB8-8CB0BAD19C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779147"/>
      </p:ext>
    </p:extLst>
  </p:cSld>
  <p:clrMapOvr>
    <a:masterClrMapping/>
  </p:clrMapOvr>
</p:sld>
</file>

<file path=ppt/theme/theme1.xml><?xml version="1.0" encoding="utf-8"?>
<a:theme xmlns:a="http://schemas.openxmlformats.org/drawingml/2006/main" name="1-Motiv 1">
  <a:themeElements>
    <a:clrScheme name="ADN- Farbpalette">
      <a:dk1>
        <a:srgbClr val="2E3640"/>
      </a:dk1>
      <a:lt1>
        <a:srgbClr val="FFFFFF"/>
      </a:lt1>
      <a:dk2>
        <a:srgbClr val="333B3B"/>
      </a:dk2>
      <a:lt2>
        <a:srgbClr val="FEFFFE"/>
      </a:lt2>
      <a:accent1>
        <a:srgbClr val="EA152A"/>
      </a:accent1>
      <a:accent2>
        <a:srgbClr val="2E3640"/>
      </a:accent2>
      <a:accent3>
        <a:srgbClr val="ABAFB3"/>
      </a:accent3>
      <a:accent4>
        <a:srgbClr val="0A57E3"/>
      </a:accent4>
      <a:accent5>
        <a:srgbClr val="00125A"/>
      </a:accent5>
      <a:accent6>
        <a:srgbClr val="DADCDE"/>
      </a:accent6>
      <a:hlink>
        <a:srgbClr val="0A57E3"/>
      </a:hlink>
      <a:folHlink>
        <a:srgbClr val="00A5DF"/>
      </a:folHlink>
    </a:clrScheme>
    <a:fontScheme name="AD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8E1745F835DC418F0E9EC821A27EF3" ma:contentTypeVersion="19" ma:contentTypeDescription="Ein neues Dokument erstellen." ma:contentTypeScope="" ma:versionID="8f10e06c3004248d689751ec10a414c1">
  <xsd:schema xmlns:xsd="http://www.w3.org/2001/XMLSchema" xmlns:xs="http://www.w3.org/2001/XMLSchema" xmlns:p="http://schemas.microsoft.com/office/2006/metadata/properties" xmlns:ns2="720c6080-e582-47f2-9dff-101aaeaf5228" xmlns:ns3="4b0f2b1b-e175-47b0-ae30-4cc610d2e7be" targetNamespace="http://schemas.microsoft.com/office/2006/metadata/properties" ma:root="true" ma:fieldsID="09d502fc88b27c9db40a4ff7d910316f" ns2:_="" ns3:_="">
    <xsd:import namespace="720c6080-e582-47f2-9dff-101aaeaf5228"/>
    <xsd:import namespace="4b0f2b1b-e175-47b0-ae30-4cc610d2e7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c6080-e582-47f2-9dff-101aaeaf52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70a89bb9-3f59-4ac4-be61-0e9c56bded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f2b1b-e175-47b0-ae30-4cc610d2e7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bf6e32-9527-4b89-aeb3-0efdf027f564}" ma:internalName="TaxCatchAll" ma:showField="CatchAllData" ma:web="4b0f2b1b-e175-47b0-ae30-4cc610d2e7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0c6080-e582-47f2-9dff-101aaeaf5228">
      <Terms xmlns="http://schemas.microsoft.com/office/infopath/2007/PartnerControls"/>
    </lcf76f155ced4ddcb4097134ff3c332f>
    <TaxCatchAll xmlns="4b0f2b1b-e175-47b0-ae30-4cc610d2e7be" xsi:nil="true"/>
  </documentManagement>
</p:properties>
</file>

<file path=customXml/itemProps1.xml><?xml version="1.0" encoding="utf-8"?>
<ds:datastoreItem xmlns:ds="http://schemas.openxmlformats.org/officeDocument/2006/customXml" ds:itemID="{39745101-1EF2-45DF-B5B8-A7E76146C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c6080-e582-47f2-9dff-101aaeaf5228"/>
    <ds:schemaRef ds:uri="4b0f2b1b-e175-47b0-ae30-4cc610d2e7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A3596E-E9EF-49F9-BE3F-8E2F12943D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012ACC-6AB4-48B9-87E1-A33D8C10F77D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2dd2d8e2-a52a-48f9-aee6-11aae2bb1e29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3f5fd9b1-7126-45f9-a14c-dec476b0faac"/>
    <ds:schemaRef ds:uri="720c6080-e582-47f2-9dff-101aaeaf5228"/>
    <ds:schemaRef ds:uri="4b0f2b1b-e175-47b0-ae30-4cc610d2e7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757</Words>
  <Application>Microsoft Office PowerPoint</Application>
  <PresentationFormat>Benutzerdefiniert</PresentationFormat>
  <Paragraphs>64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Montserrat Light</vt:lpstr>
      <vt:lpstr>Basier Circle Medium</vt:lpstr>
      <vt:lpstr>Calibri</vt:lpstr>
      <vt:lpstr>Verdana</vt:lpstr>
      <vt:lpstr>Arial</vt:lpstr>
      <vt:lpstr>1-Motiv 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Mariya Ovcharenko</dc:creator>
  <cp:keywords/>
  <dc:description/>
  <cp:lastModifiedBy>Mariya Ovcharenko</cp:lastModifiedBy>
  <cp:revision>2</cp:revision>
  <dcterms:created xsi:type="dcterms:W3CDTF">2014-11-12T21:47:38Z</dcterms:created>
  <dcterms:modified xsi:type="dcterms:W3CDTF">2026-06-05T12:25:40Z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0x010100288E1745F835DC418F0E9EC821A27EF3</vt:lpwstr>
  </property>
  <property fmtid="{D5CDD505-2E9C-101B-9397-08002B2CF9AE}" pid="3" name="MediaServiceImageTags">
    <vt:lpwstr/>
  </property>
  <property fmtid="{D5CDD505-2E9C-101B-9397-08002B2CF9AE}" pid="4" name="MSIP_Label_55d4e721-0104-4188-ab78-25cdd08fdc4b_Enabled">
    <vt:lpwstr>true</vt:lpwstr>
  </property>
  <property fmtid="{D5CDD505-2E9C-101B-9397-08002B2CF9AE}" pid="5" name="MSIP_Label_55d4e721-0104-4188-ab78-25cdd08fdc4b_SetDate">
    <vt:lpwstr>2025-07-25T12:23:37Z</vt:lpwstr>
  </property>
  <property fmtid="{D5CDD505-2E9C-101B-9397-08002B2CF9AE}" pid="6" name="MSIP_Label_55d4e721-0104-4188-ab78-25cdd08fdc4b_Method">
    <vt:lpwstr>Standard</vt:lpwstr>
  </property>
  <property fmtid="{D5CDD505-2E9C-101B-9397-08002B2CF9AE}" pid="7" name="MSIP_Label_55d4e721-0104-4188-ab78-25cdd08fdc4b_Name">
    <vt:lpwstr>Internal Use</vt:lpwstr>
  </property>
  <property fmtid="{D5CDD505-2E9C-101B-9397-08002B2CF9AE}" pid="8" name="MSIP_Label_55d4e721-0104-4188-ab78-25cdd08fdc4b_SiteId">
    <vt:lpwstr>bf693513-4cdb-418d-aa27-ff3dd5b96383</vt:lpwstr>
  </property>
  <property fmtid="{D5CDD505-2E9C-101B-9397-08002B2CF9AE}" pid="9" name="MSIP_Label_55d4e721-0104-4188-ab78-25cdd08fdc4b_ActionId">
    <vt:lpwstr>c85ba53c-f9bb-4932-888b-f99cccd820f6</vt:lpwstr>
  </property>
  <property fmtid="{D5CDD505-2E9C-101B-9397-08002B2CF9AE}" pid="10" name="MSIP_Label_55d4e721-0104-4188-ab78-25cdd08fdc4b_ContentBits">
    <vt:lpwstr>2</vt:lpwstr>
  </property>
  <property fmtid="{D5CDD505-2E9C-101B-9397-08002B2CF9AE}" pid="11" name="MSIP_Label_55d4e721-0104-4188-ab78-25cdd08fdc4b_Tag">
    <vt:lpwstr>10, 3, 0, 1</vt:lpwstr>
  </property>
  <property fmtid="{D5CDD505-2E9C-101B-9397-08002B2CF9AE}" pid="12" name="ClassificationContentMarkingFooterLocations">
    <vt:lpwstr>1-Motiv 1:3</vt:lpwstr>
  </property>
  <property fmtid="{D5CDD505-2E9C-101B-9397-08002B2CF9AE}" pid="13" name="ClassificationContentMarkingFooterText">
    <vt:lpwstr>Internal Use</vt:lpwstr>
  </property>
</Properties>
</file>