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4169" r:id="rId4"/>
  </p:sldMasterIdLst>
  <p:notesMasterIdLst>
    <p:notesMasterId r:id="rId10"/>
  </p:notesMasterIdLst>
  <p:handoutMasterIdLst>
    <p:handoutMasterId r:id="rId11"/>
  </p:handoutMasterIdLst>
  <p:sldIdLst>
    <p:sldId id="3214" r:id="rId5"/>
    <p:sldId id="3218" r:id="rId6"/>
    <p:sldId id="3216" r:id="rId7"/>
    <p:sldId id="3215" r:id="rId8"/>
    <p:sldId id="3217" r:id="rId9"/>
  </p:sldIdLst>
  <p:sldSz cx="15238413" cy="7962900"/>
  <p:notesSz cx="6858000" cy="9144000"/>
  <p:embeddedFontLst>
    <p:embeddedFont>
      <p:font typeface="Montserrat Light" panose="00000400000000000000" pitchFamily="2" charset="0"/>
      <p:regular r:id="rId12"/>
      <p:italic r:id="rId13"/>
    </p:embeddedFont>
    <p:embeddedFont>
      <p:font typeface="Verdana" panose="020B0604030504040204" pitchFamily="34" charset="0"/>
      <p:regular r:id="rId14"/>
      <p:bold r:id="rId15"/>
      <p:italic r:id="rId16"/>
      <p:boldItalic r:id="rId17"/>
    </p:embeddedFont>
  </p:embeddedFontLst>
  <p:defaultTextStyle>
    <a:defPPr>
      <a:defRPr lang="en-US"/>
    </a:defPPr>
    <a:lvl1pPr marL="0" algn="l" defTabSz="742201" rtl="0" eaLnBrk="1" latinLnBrk="0" hangingPunct="1">
      <a:defRPr sz="2923" kern="1200">
        <a:solidFill>
          <a:schemeClr val="tx1"/>
        </a:solidFill>
        <a:latin typeface="+mn-lt"/>
        <a:ea typeface="+mn-ea"/>
        <a:cs typeface="+mn-cs"/>
      </a:defRPr>
    </a:lvl1pPr>
    <a:lvl2pPr marL="742201" algn="l" defTabSz="742201" rtl="0" eaLnBrk="1" latinLnBrk="0" hangingPunct="1">
      <a:defRPr sz="2923" kern="1200">
        <a:solidFill>
          <a:schemeClr val="tx1"/>
        </a:solidFill>
        <a:latin typeface="+mn-lt"/>
        <a:ea typeface="+mn-ea"/>
        <a:cs typeface="+mn-cs"/>
      </a:defRPr>
    </a:lvl2pPr>
    <a:lvl3pPr marL="1484397" algn="l" defTabSz="742201" rtl="0" eaLnBrk="1" latinLnBrk="0" hangingPunct="1">
      <a:defRPr sz="2923" kern="1200">
        <a:solidFill>
          <a:schemeClr val="tx1"/>
        </a:solidFill>
        <a:latin typeface="+mn-lt"/>
        <a:ea typeface="+mn-ea"/>
        <a:cs typeface="+mn-cs"/>
      </a:defRPr>
    </a:lvl3pPr>
    <a:lvl4pPr marL="2226593" algn="l" defTabSz="742201" rtl="0" eaLnBrk="1" latinLnBrk="0" hangingPunct="1">
      <a:defRPr sz="2923" kern="1200">
        <a:solidFill>
          <a:schemeClr val="tx1"/>
        </a:solidFill>
        <a:latin typeface="+mn-lt"/>
        <a:ea typeface="+mn-ea"/>
        <a:cs typeface="+mn-cs"/>
      </a:defRPr>
    </a:lvl4pPr>
    <a:lvl5pPr marL="2968790" algn="l" defTabSz="742201" rtl="0" eaLnBrk="1" latinLnBrk="0" hangingPunct="1">
      <a:defRPr sz="2923" kern="1200">
        <a:solidFill>
          <a:schemeClr val="tx1"/>
        </a:solidFill>
        <a:latin typeface="+mn-lt"/>
        <a:ea typeface="+mn-ea"/>
        <a:cs typeface="+mn-cs"/>
      </a:defRPr>
    </a:lvl5pPr>
    <a:lvl6pPr marL="3710990" algn="l" defTabSz="742201" rtl="0" eaLnBrk="1" latinLnBrk="0" hangingPunct="1">
      <a:defRPr sz="2923" kern="1200">
        <a:solidFill>
          <a:schemeClr val="tx1"/>
        </a:solidFill>
        <a:latin typeface="+mn-lt"/>
        <a:ea typeface="+mn-ea"/>
        <a:cs typeface="+mn-cs"/>
      </a:defRPr>
    </a:lvl6pPr>
    <a:lvl7pPr marL="4453191" algn="l" defTabSz="742201" rtl="0" eaLnBrk="1" latinLnBrk="0" hangingPunct="1">
      <a:defRPr sz="2923" kern="1200">
        <a:solidFill>
          <a:schemeClr val="tx1"/>
        </a:solidFill>
        <a:latin typeface="+mn-lt"/>
        <a:ea typeface="+mn-ea"/>
        <a:cs typeface="+mn-cs"/>
      </a:defRPr>
    </a:lvl7pPr>
    <a:lvl8pPr marL="5195383" algn="l" defTabSz="742201" rtl="0" eaLnBrk="1" latinLnBrk="0" hangingPunct="1">
      <a:defRPr sz="2923" kern="1200">
        <a:solidFill>
          <a:schemeClr val="tx1"/>
        </a:solidFill>
        <a:latin typeface="+mn-lt"/>
        <a:ea typeface="+mn-ea"/>
        <a:cs typeface="+mn-cs"/>
      </a:defRPr>
    </a:lvl8pPr>
    <a:lvl9pPr marL="5937584" algn="l" defTabSz="742201" rtl="0" eaLnBrk="1" latinLnBrk="0" hangingPunct="1">
      <a:defRPr sz="292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5" pos="9022" userDrawn="1">
          <p15:clr>
            <a:srgbClr val="A4A3A4"/>
          </p15:clr>
        </p15:guide>
        <p15:guide id="49" pos="569" userDrawn="1">
          <p15:clr>
            <a:srgbClr val="A4A3A4"/>
          </p15:clr>
        </p15:guide>
        <p15:guide id="53" orient="horz" pos="835" userDrawn="1">
          <p15:clr>
            <a:srgbClr val="A4A3A4"/>
          </p15:clr>
        </p15:guide>
        <p15:guide id="54" orient="horz" pos="41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EA152A"/>
    <a:srgbClr val="0A57E3"/>
    <a:srgbClr val="2E3640"/>
    <a:srgbClr val="00A5DF"/>
    <a:srgbClr val="ABAFB3"/>
    <a:srgbClr val="EAEBEC"/>
    <a:srgbClr val="D3D5D7"/>
    <a:srgbClr val="00125A"/>
    <a:srgbClr val="0F129D"/>
    <a:srgbClr val="CFD4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20"/>
    <p:restoredTop sz="80935" autoAdjust="0"/>
  </p:normalViewPr>
  <p:slideViewPr>
    <p:cSldViewPr snapToGrid="0">
      <p:cViewPr varScale="1">
        <p:scale>
          <a:sx n="97" d="100"/>
          <a:sy n="97" d="100"/>
        </p:scale>
        <p:origin x="144" y="90"/>
      </p:cViewPr>
      <p:guideLst>
        <p:guide pos="9022"/>
        <p:guide pos="569"/>
        <p:guide orient="horz" pos="835"/>
        <p:guide orient="horz" pos="418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customXml" Target="../customXml/item2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10" Type="http://schemas.openxmlformats.org/officeDocument/2006/relationships/notesMaster" Target="notesMasters/notesMaster1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3.fntdata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a Turra" userId="64d91af4-2035-49f7-8eab-f5f16510a783" providerId="ADAL" clId="{889525B7-167F-4E92-BF97-AFC418A7114F}"/>
    <pc:docChg chg="custSel addSld modSld modMainMaster">
      <pc:chgData name="Mara Turra" userId="64d91af4-2035-49f7-8eab-f5f16510a783" providerId="ADAL" clId="{889525B7-167F-4E92-BF97-AFC418A7114F}" dt="2026-07-22T06:48:11.918" v="153" actId="20577"/>
      <pc:docMkLst>
        <pc:docMk/>
      </pc:docMkLst>
      <pc:sldMasterChg chg="modSldLayout">
        <pc:chgData name="Mara Turra" userId="64d91af4-2035-49f7-8eab-f5f16510a783" providerId="ADAL" clId="{889525B7-167F-4E92-BF97-AFC418A7114F}" dt="2026-07-22T06:48:11.918" v="153" actId="20577"/>
        <pc:sldMasterMkLst>
          <pc:docMk/>
          <pc:sldMasterMk cId="548023102" sldId="2147484169"/>
        </pc:sldMasterMkLst>
        <pc:sldLayoutChg chg="modSp mod">
          <pc:chgData name="Mara Turra" userId="64d91af4-2035-49f7-8eab-f5f16510a783" providerId="ADAL" clId="{889525B7-167F-4E92-BF97-AFC418A7114F}" dt="2026-07-22T06:48:11.918" v="153" actId="20577"/>
          <pc:sldLayoutMkLst>
            <pc:docMk/>
            <pc:sldMasterMk cId="548023102" sldId="2147484169"/>
            <pc:sldLayoutMk cId="2871464879" sldId="2147484274"/>
          </pc:sldLayoutMkLst>
          <pc:spChg chg="mod">
            <ac:chgData name="Mara Turra" userId="64d91af4-2035-49f7-8eab-f5f16510a783" providerId="ADAL" clId="{889525B7-167F-4E92-BF97-AFC418A7114F}" dt="2026-07-22T06:48:11.918" v="153" actId="20577"/>
            <ac:spMkLst>
              <pc:docMk/>
              <pc:sldMasterMk cId="548023102" sldId="2147484169"/>
              <pc:sldLayoutMk cId="2871464879" sldId="2147484274"/>
              <ac:spMk id="20" creationId="{BCE37FDD-180C-946A-82F8-FA618BA01F19}"/>
            </ac:spMkLst>
          </pc:spChg>
        </pc:sldLayoutChg>
        <pc:sldLayoutChg chg="modSp mod">
          <pc:chgData name="Mara Turra" userId="64d91af4-2035-49f7-8eab-f5f16510a783" providerId="ADAL" clId="{889525B7-167F-4E92-BF97-AFC418A7114F}" dt="2026-07-22T06:47:47.698" v="118" actId="20577"/>
          <pc:sldLayoutMkLst>
            <pc:docMk/>
            <pc:sldMasterMk cId="548023102" sldId="2147484169"/>
            <pc:sldLayoutMk cId="2319183237" sldId="2147484277"/>
          </pc:sldLayoutMkLst>
          <pc:spChg chg="mod">
            <ac:chgData name="Mara Turra" userId="64d91af4-2035-49f7-8eab-f5f16510a783" providerId="ADAL" clId="{889525B7-167F-4E92-BF97-AFC418A7114F}" dt="2026-07-22T06:47:47.698" v="118" actId="20577"/>
            <ac:spMkLst>
              <pc:docMk/>
              <pc:sldMasterMk cId="548023102" sldId="2147484169"/>
              <pc:sldLayoutMk cId="2319183237" sldId="2147484277"/>
              <ac:spMk id="26" creationId="{2A0D7858-3A97-0B27-4D5B-31B7CF0C537D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80C1537C-20F0-17E9-195C-84091372D9C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F3F119B-9FC3-8718-D4BD-A208863BD2F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EEA543-CEBA-41C8-94D5-FD84EE206665}" type="datetimeFigureOut">
              <a:rPr lang="de-DE" smtClean="0"/>
              <a:t>22.07.2026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E0A448B-1492-E6E0-DF19-0053E0AF709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35986F2-99C7-43FF-76CF-3E319707B36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13C45C-35C6-4DF9-81BE-4CB7E4DBCCE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5698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Montserrat Light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Montserrat Light" charset="0"/>
              </a:defRPr>
            </a:lvl1pPr>
          </a:lstStyle>
          <a:p>
            <a:fld id="{EFC10EE1-B198-C942-8235-326C972CBB30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7638" y="685800"/>
            <a:ext cx="65627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Montserrat Light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Montserrat Light" charset="0"/>
              </a:defRPr>
            </a:lvl1pPr>
          </a:lstStyle>
          <a:p>
            <a:fld id="{006BE02D-20C0-F840-AFAC-BEA99C74FDC2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6438" rtl="0" eaLnBrk="1" latinLnBrk="0" hangingPunct="1">
      <a:defRPr sz="1459" b="0" i="0" kern="1200">
        <a:solidFill>
          <a:schemeClr val="tx1"/>
        </a:solidFill>
        <a:latin typeface="Montserrat Light" charset="0"/>
        <a:ea typeface="+mn-ea"/>
        <a:cs typeface="+mn-cs"/>
      </a:defRPr>
    </a:lvl1pPr>
    <a:lvl2pPr marL="556438" algn="l" defTabSz="556438" rtl="0" eaLnBrk="1" latinLnBrk="0" hangingPunct="1">
      <a:defRPr sz="1459" b="0" i="0" kern="1200">
        <a:solidFill>
          <a:schemeClr val="tx1"/>
        </a:solidFill>
        <a:latin typeface="Montserrat Light" charset="0"/>
        <a:ea typeface="+mn-ea"/>
        <a:cs typeface="+mn-cs"/>
      </a:defRPr>
    </a:lvl2pPr>
    <a:lvl3pPr marL="1112881" algn="l" defTabSz="556438" rtl="0" eaLnBrk="1" latinLnBrk="0" hangingPunct="1">
      <a:defRPr sz="1459" b="0" i="0" kern="1200">
        <a:solidFill>
          <a:schemeClr val="tx1"/>
        </a:solidFill>
        <a:latin typeface="Montserrat Light" charset="0"/>
        <a:ea typeface="+mn-ea"/>
        <a:cs typeface="+mn-cs"/>
      </a:defRPr>
    </a:lvl3pPr>
    <a:lvl4pPr marL="1669319" algn="l" defTabSz="556438" rtl="0" eaLnBrk="1" latinLnBrk="0" hangingPunct="1">
      <a:defRPr sz="1459" b="0" i="0" kern="1200">
        <a:solidFill>
          <a:schemeClr val="tx1"/>
        </a:solidFill>
        <a:latin typeface="Montserrat Light" charset="0"/>
        <a:ea typeface="+mn-ea"/>
        <a:cs typeface="+mn-cs"/>
      </a:defRPr>
    </a:lvl4pPr>
    <a:lvl5pPr marL="2225758" algn="l" defTabSz="556438" rtl="0" eaLnBrk="1" latinLnBrk="0" hangingPunct="1">
      <a:defRPr sz="1459" b="0" i="0" kern="1200">
        <a:solidFill>
          <a:schemeClr val="tx1"/>
        </a:solidFill>
        <a:latin typeface="Montserrat Light" charset="0"/>
        <a:ea typeface="+mn-ea"/>
        <a:cs typeface="+mn-cs"/>
      </a:defRPr>
    </a:lvl5pPr>
    <a:lvl6pPr marL="2782196" algn="l" defTabSz="556438" rtl="0" eaLnBrk="1" latinLnBrk="0" hangingPunct="1">
      <a:defRPr sz="1459" kern="1200">
        <a:solidFill>
          <a:schemeClr val="tx1"/>
        </a:solidFill>
        <a:latin typeface="+mn-lt"/>
        <a:ea typeface="+mn-ea"/>
        <a:cs typeface="+mn-cs"/>
      </a:defRPr>
    </a:lvl6pPr>
    <a:lvl7pPr marL="3338639" algn="l" defTabSz="556438" rtl="0" eaLnBrk="1" latinLnBrk="0" hangingPunct="1">
      <a:defRPr sz="1459" kern="1200">
        <a:solidFill>
          <a:schemeClr val="tx1"/>
        </a:solidFill>
        <a:latin typeface="+mn-lt"/>
        <a:ea typeface="+mn-ea"/>
        <a:cs typeface="+mn-cs"/>
      </a:defRPr>
    </a:lvl7pPr>
    <a:lvl8pPr marL="3895081" algn="l" defTabSz="556438" rtl="0" eaLnBrk="1" latinLnBrk="0" hangingPunct="1">
      <a:defRPr sz="1459" kern="1200">
        <a:solidFill>
          <a:schemeClr val="tx1"/>
        </a:solidFill>
        <a:latin typeface="+mn-lt"/>
        <a:ea typeface="+mn-ea"/>
        <a:cs typeface="+mn-cs"/>
      </a:defRPr>
    </a:lvl8pPr>
    <a:lvl9pPr marL="4451515" algn="l" defTabSz="556438" rtl="0" eaLnBrk="1" latinLnBrk="0" hangingPunct="1">
      <a:defRPr sz="145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7009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600" dirty="0"/>
              <a:t>Fügen Sie Ihr Logo und Ihren Partnercode hinzu, um Ihre Kunden zu unseren Webinaren einzuladen.</a:t>
            </a:r>
          </a:p>
          <a:p>
            <a:pPr marL="0" marR="0" lvl="0" indent="0" algn="l" defTabSz="7009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600" dirty="0"/>
          </a:p>
          <a:p>
            <a:pPr marL="0" marR="0" lvl="0" indent="0" algn="l" defTabSz="7009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600" dirty="0"/>
              <a:t>Datei &gt; Exportieren &gt; Dateityp ändern &gt; PNG &gt; Speichern unter &gt; zu exportierende Folie auswähnen &gt; Bestätigen</a:t>
            </a:r>
            <a:br>
              <a:rPr lang="de-DE" sz="1600"/>
            </a:br>
            <a:br>
              <a:rPr lang="de-DE" sz="1600" dirty="0"/>
            </a:br>
            <a:r>
              <a:rPr lang="de-DE" sz="1600" dirty="0"/>
              <a:t>Anmeldung 29.09.2025 unter: </a:t>
            </a:r>
            <a:r>
              <a:rPr lang="de-DE" sz="1459" b="0" i="0" kern="1200" dirty="0">
                <a:solidFill>
                  <a:schemeClr val="tx1"/>
                </a:solidFill>
                <a:effectLst/>
                <a:latin typeface="Montserrat Light" charset="0"/>
                <a:ea typeface="+mn-ea"/>
                <a:cs typeface="+mn-cs"/>
              </a:rPr>
              <a:t>https://events.teams.microsoft.com/event/3704fb82-c1ab-4260-b091-f0daead40fa9@bf693513-4cdb-418d-aa27-ff3dd5b96383</a:t>
            </a:r>
            <a:endParaRPr lang="de-DE" sz="1600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4980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89136F-F62E-8C49-22DC-ABC115C4D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ABE3334B-3A67-034C-972C-4A405FA1C1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462E0D3-DE0D-DA64-2F59-3EC9EC633B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7009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600" dirty="0"/>
              <a:t>Fügen Sie Ihr Logo und Ihren Partnercode hinzu, um Ihre Kunden zu unseren Webinaren einzuladen.</a:t>
            </a:r>
          </a:p>
          <a:p>
            <a:pPr marL="0" marR="0" lvl="0" indent="0" algn="l" defTabSz="7009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600" dirty="0"/>
          </a:p>
          <a:p>
            <a:pPr marL="0" marR="0" lvl="0" indent="0" algn="l" defTabSz="7009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600" dirty="0"/>
              <a:t>Datei &gt; Exportieren &gt; Dateityp ändern &gt; PNG &gt; Speichern unter &gt; zu exportierende Folie auswähnen &gt; Bestätigen</a:t>
            </a:r>
            <a:br>
              <a:rPr lang="de-DE" sz="1600"/>
            </a:br>
            <a:br>
              <a:rPr lang="de-DE" sz="1600" dirty="0"/>
            </a:br>
            <a:r>
              <a:rPr lang="de-DE" sz="1600" dirty="0"/>
              <a:t>Anmeldung 29.09.2025 unter: </a:t>
            </a:r>
            <a:r>
              <a:rPr lang="de-DE" sz="1459" b="0" i="0" kern="1200" dirty="0">
                <a:solidFill>
                  <a:schemeClr val="tx1"/>
                </a:solidFill>
                <a:effectLst/>
                <a:latin typeface="Montserrat Light" charset="0"/>
                <a:ea typeface="+mn-ea"/>
                <a:cs typeface="+mn-cs"/>
              </a:rPr>
              <a:t>https://events.teams.microsoft.com/event/3704fb82-c1ab-4260-b091-f0daead40fa9@bf693513-4cdb-418d-aa27-ff3dd5b96383</a:t>
            </a:r>
            <a:endParaRPr lang="de-DE" sz="1600" dirty="0"/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56AB43D-D4D8-FF8F-EF01-BE3CE7DB25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3228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CC03B3-3A89-FDEB-8D53-369985725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27AD05F-8314-84C7-3121-99FE419B5C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7BD44CD-79C9-7736-0B18-01442F65B4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7009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600" dirty="0"/>
              <a:t>Fügen Sie Ihr Logo und Ihren Partnercode hinzu, um Ihre Kunden zu unseren Webinaren einzuladen.</a:t>
            </a:r>
          </a:p>
          <a:p>
            <a:pPr marL="0" marR="0" lvl="0" indent="0" algn="l" defTabSz="7009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600" dirty="0"/>
          </a:p>
          <a:p>
            <a:pPr marL="0" marR="0" lvl="0" indent="0" algn="l" defTabSz="7009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600" dirty="0"/>
              <a:t>Datei &gt; Exportieren &gt; Dateityp ändern &gt; PNG &gt; Speichern unter &gt; zu exportierende Folie auswähnen &gt; Bestätigen</a:t>
            </a:r>
          </a:p>
          <a:p>
            <a:endParaRPr lang="de-DE" dirty="0"/>
          </a:p>
          <a:p>
            <a:pPr marL="0" marR="0" lvl="0" indent="0" algn="l" defTabSz="556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600" dirty="0"/>
              <a:t>Anmeldung 01.10.2025 unter: </a:t>
            </a:r>
            <a:r>
              <a:rPr lang="de-DE" sz="1459" b="0" i="0" kern="1200" dirty="0">
                <a:solidFill>
                  <a:schemeClr val="tx1"/>
                </a:solidFill>
                <a:effectLst/>
                <a:latin typeface="Montserrat Light" charset="0"/>
                <a:ea typeface="+mn-ea"/>
                <a:cs typeface="+mn-cs"/>
              </a:rPr>
              <a:t>https://events.teams.microsoft.com/event/4ace93fe-06bb-4d0a-9770-c11cb4758e9f@bf693513-4cdb-418d-aa27-ff3dd5b96383</a:t>
            </a:r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5D09B52-8E7B-CB13-FB69-03032BE78C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6653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CC03B3-3A89-FDEB-8D53-369985725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27AD05F-8314-84C7-3121-99FE419B5C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7BD44CD-79C9-7736-0B18-01442F65B4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7009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600" dirty="0"/>
              <a:t>Fügen Sie Ihr Logo und Ihren Partnercode hinzu, um Ihre Kunden zu unseren Webinaren einzuladen.</a:t>
            </a:r>
          </a:p>
          <a:p>
            <a:pPr marL="0" marR="0" lvl="0" indent="0" algn="l" defTabSz="7009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600" dirty="0"/>
          </a:p>
          <a:p>
            <a:pPr marL="0" marR="0" lvl="0" indent="0" algn="l" defTabSz="7009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600" dirty="0"/>
              <a:t>Datei &gt; Exportieren &gt; Dateityp ändern &gt; PNG &gt; Speichern unter &gt; zu exportierende Folie auswähnen &gt; Bestätigen</a:t>
            </a:r>
          </a:p>
          <a:p>
            <a:endParaRPr lang="de-DE" dirty="0"/>
          </a:p>
          <a:p>
            <a:pPr marL="0" marR="0" lvl="0" indent="0" algn="l" defTabSz="556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00" dirty="0"/>
              <a:t>Anmeldung 29.10.2025 unter: </a:t>
            </a:r>
            <a:r>
              <a:rPr lang="de-DE" sz="1459" b="0" i="0" kern="1200" dirty="0">
                <a:solidFill>
                  <a:schemeClr val="tx1"/>
                </a:solidFill>
                <a:effectLst/>
                <a:latin typeface="Montserrat Light" charset="0"/>
                <a:ea typeface="+mn-ea"/>
                <a:cs typeface="+mn-cs"/>
              </a:rPr>
              <a:t>https://events.teams.microsoft.com/event/3ec9cc2c-c5f6-49f4-a855-4c306338dbcf@bf693513-4cdb-418d-aa27-ff3dd5b96383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5D09B52-8E7B-CB13-FB69-03032BE78C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723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80B00-E42D-18A3-C7FA-0D2A3C717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9092243-3F1D-743E-8BAB-8CAADCB16A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A4B6785-FF82-6E2E-7A87-FDFAB3A66F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7009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600" dirty="0"/>
              <a:t>Fügen Sie Ihr Logo und Ihren Partnercode hinzu, um Ihre Kunden zu unseren Webinaren einzuladen.</a:t>
            </a:r>
          </a:p>
          <a:p>
            <a:pPr marL="0" marR="0" lvl="0" indent="0" algn="l" defTabSz="7009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600" dirty="0"/>
          </a:p>
          <a:p>
            <a:pPr marL="0" marR="0" lvl="0" indent="0" algn="l" defTabSz="7009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600" dirty="0"/>
              <a:t>Datei &gt; Exportieren &gt; Dateityp ändern &gt; PNG &gt; Speichern unter &gt; zu exportierende Folie auswähnen &gt; Bestätigen</a:t>
            </a:r>
          </a:p>
          <a:p>
            <a:endParaRPr lang="de-DE" dirty="0"/>
          </a:p>
          <a:p>
            <a:pPr rtl="0" eaLnBrk="1" latinLnBrk="0" hangingPunct="1"/>
            <a:endParaRPr lang="de-DE" dirty="0">
              <a:effectLst/>
            </a:endParaRPr>
          </a:p>
          <a:p>
            <a:pPr marL="0" marR="0" lvl="0" indent="0" algn="l" defTabSz="5564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459" b="0" i="0" kern="1200" dirty="0">
                <a:solidFill>
                  <a:schemeClr val="tx1"/>
                </a:solidFill>
                <a:effectLst/>
                <a:latin typeface="Montserrat Light" charset="0"/>
                <a:ea typeface="+mn-ea"/>
                <a:cs typeface="+mn-cs"/>
              </a:rPr>
              <a:t>Anmeldung 03.11.2025 unter: https://events.teams.microsoft.com/event/ee6e7263-1f56-449a-8eb8-2a09fbef4cd1@bf693513-4cdb-418d-aa27-ff3dd5b96383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366E508-7596-0F66-4966-6AAE725F8D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78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1-Motiv 1-ADN-1 Term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rafik 30" descr="Ein Bild, das Person, Kleidung, Menschliches Gesicht, Mobiliar enthält.&#10;&#10;KI-generierte Inhalte können fehlerhaft sein.">
            <a:extLst>
              <a:ext uri="{FF2B5EF4-FFF2-40B4-BE49-F238E27FC236}">
                <a16:creationId xmlns:a16="http://schemas.microsoft.com/office/drawing/2014/main" id="{509F03B7-AF54-BA28-73BB-C4AFB84CC7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3074" b="8795"/>
          <a:stretch>
            <a:fillRect/>
          </a:stretch>
        </p:blipFill>
        <p:spPr>
          <a:xfrm>
            <a:off x="-1" y="0"/>
            <a:ext cx="15289425" cy="7962900"/>
          </a:xfrm>
          <a:prstGeom prst="rect">
            <a:avLst/>
          </a:prstGeom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0DC624E9-9BB1-4FA9-5C45-2563D0F4F27A}"/>
              </a:ext>
            </a:extLst>
          </p:cNvPr>
          <p:cNvSpPr>
            <a:spLocks/>
          </p:cNvSpPr>
          <p:nvPr userDrawn="1"/>
        </p:nvSpPr>
        <p:spPr>
          <a:xfrm>
            <a:off x="-1" y="-4"/>
            <a:ext cx="15238413" cy="7962904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10000"/>
                </a:schemeClr>
              </a:gs>
              <a:gs pos="66000">
                <a:schemeClr val="bg1">
                  <a:lumMod val="0"/>
                  <a:alpha val="1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12" dirty="0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EFBFA2FB-62D6-2FD9-3A31-08C9614B9936}"/>
              </a:ext>
            </a:extLst>
          </p:cNvPr>
          <p:cNvSpPr>
            <a:spLocks/>
          </p:cNvSpPr>
          <p:nvPr userDrawn="1"/>
        </p:nvSpPr>
        <p:spPr>
          <a:xfrm>
            <a:off x="12585218" y="5309700"/>
            <a:ext cx="2653200" cy="26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12" dirty="0"/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9D24E0B9-BE67-D2D1-0B42-82D913FBA015}"/>
              </a:ext>
            </a:extLst>
          </p:cNvPr>
          <p:cNvSpPr>
            <a:spLocks/>
          </p:cNvSpPr>
          <p:nvPr userDrawn="1"/>
        </p:nvSpPr>
        <p:spPr>
          <a:xfrm>
            <a:off x="12585218" y="0"/>
            <a:ext cx="2653200" cy="5331812"/>
          </a:xfrm>
          <a:prstGeom prst="rect">
            <a:avLst/>
          </a:prstGeom>
          <a:solidFill>
            <a:srgbClr val="2E36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12" dirty="0"/>
          </a:p>
        </p:txBody>
      </p:sp>
      <p:sp>
        <p:nvSpPr>
          <p:cNvPr id="23" name="Textplatzhalter 29">
            <a:extLst>
              <a:ext uri="{FF2B5EF4-FFF2-40B4-BE49-F238E27FC236}">
                <a16:creationId xmlns:a16="http://schemas.microsoft.com/office/drawing/2014/main" id="{149CE5C0-7FB0-5B64-CD78-09F42EA9FD9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2208" y="4928492"/>
            <a:ext cx="9297039" cy="27648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Datum, Uhrzeit</a:t>
            </a:r>
          </a:p>
        </p:txBody>
      </p:sp>
      <p:sp>
        <p:nvSpPr>
          <p:cNvPr id="24" name="Textplatzhalter 11">
            <a:extLst>
              <a:ext uri="{FF2B5EF4-FFF2-40B4-BE49-F238E27FC236}">
                <a16:creationId xmlns:a16="http://schemas.microsoft.com/office/drawing/2014/main" id="{06BC0FBB-CC7F-96ED-EB06-FA1D0F3694D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157374" y="3802279"/>
            <a:ext cx="2855688" cy="2869386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accent6">
                    <a:lumMod val="10000"/>
                    <a:alpha val="0"/>
                  </a:schemeClr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25" name="Textplatzhalter 12">
            <a:extLst>
              <a:ext uri="{FF2B5EF4-FFF2-40B4-BE49-F238E27FC236}">
                <a16:creationId xmlns:a16="http://schemas.microsoft.com/office/drawing/2014/main" id="{3614A153-478B-7B48-A0AB-4EEAF1E2D7F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157374" y="3802279"/>
            <a:ext cx="2855688" cy="2890852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254440" indent="0" algn="ctr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2pPr>
            <a:lvl3pPr marL="508880" indent="0" algn="ctr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3pPr>
            <a:lvl4pPr marL="763320" indent="0" algn="ctr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4pPr>
            <a:lvl5pPr marL="1017758" indent="0" algn="ctr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Partnercode</a:t>
            </a:r>
          </a:p>
        </p:txBody>
      </p:sp>
      <p:sp>
        <p:nvSpPr>
          <p:cNvPr id="26" name="Textfeld 4">
            <a:extLst>
              <a:ext uri="{FF2B5EF4-FFF2-40B4-BE49-F238E27FC236}">
                <a16:creationId xmlns:a16="http://schemas.microsoft.com/office/drawing/2014/main" id="{2A0D7858-3A97-0B27-4D5B-31B7CF0C537D}"/>
              </a:ext>
            </a:extLst>
          </p:cNvPr>
          <p:cNvSpPr txBox="1">
            <a:spLocks/>
          </p:cNvSpPr>
          <p:nvPr userDrawn="1"/>
        </p:nvSpPr>
        <p:spPr>
          <a:xfrm>
            <a:off x="717908" y="5414882"/>
            <a:ext cx="12354834" cy="1374321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5000"/>
              </a:lnSpc>
              <a:spcAft>
                <a:spcPts val="0"/>
              </a:spcAft>
            </a:pPr>
            <a:r>
              <a:rPr lang="de-DE" sz="3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Microsoft Copilot Chat: Wie Sie den </a:t>
            </a:r>
          </a:p>
          <a:p>
            <a:pPr>
              <a:lnSpc>
                <a:spcPct val="95000"/>
              </a:lnSpc>
              <a:spcAft>
                <a:spcPts val="0"/>
              </a:spcAft>
            </a:pPr>
            <a:r>
              <a:rPr lang="de-DE" sz="3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KI-Assistenten sicher und kostenlos</a:t>
            </a:r>
          </a:p>
          <a:p>
            <a:pPr>
              <a:lnSpc>
                <a:spcPct val="95000"/>
              </a:lnSpc>
              <a:spcAft>
                <a:spcPts val="0"/>
              </a:spcAft>
            </a:pPr>
            <a:r>
              <a:rPr lang="de-DE" sz="3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einrichten</a:t>
            </a:r>
          </a:p>
        </p:txBody>
      </p:sp>
      <p:sp>
        <p:nvSpPr>
          <p:cNvPr id="27" name="Bildplatzhalter 17">
            <a:extLst>
              <a:ext uri="{FF2B5EF4-FFF2-40B4-BE49-F238E27FC236}">
                <a16:creationId xmlns:a16="http://schemas.microsoft.com/office/drawing/2014/main" id="{FE691681-27D8-22DA-F4AA-E5F68405CBD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32208" y="454726"/>
            <a:ext cx="3217905" cy="88330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Klicken um Logo hinzufügen</a:t>
            </a:r>
          </a:p>
        </p:txBody>
      </p:sp>
    </p:spTree>
    <p:extLst>
      <p:ext uri="{BB962C8B-B14F-4D97-AF65-F5344CB8AC3E}">
        <p14:creationId xmlns:p14="http://schemas.microsoft.com/office/powerpoint/2010/main" val="2319183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Motiv 1-ADN-1 Term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E5192400-A573-DCCA-B188-EDF9D844CD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11885"/>
          <a:stretch>
            <a:fillRect/>
          </a:stretch>
        </p:blipFill>
        <p:spPr>
          <a:xfrm>
            <a:off x="-1" y="-4"/>
            <a:ext cx="13556847" cy="7962904"/>
          </a:xfrm>
          <a:prstGeom prst="rect">
            <a:avLst/>
          </a:prstGeom>
          <a:noFill/>
        </p:spPr>
      </p:pic>
      <p:sp>
        <p:nvSpPr>
          <p:cNvPr id="17" name="Rechteck 16">
            <a:extLst>
              <a:ext uri="{FF2B5EF4-FFF2-40B4-BE49-F238E27FC236}">
                <a16:creationId xmlns:a16="http://schemas.microsoft.com/office/drawing/2014/main" id="{4B01CC81-7DA9-B39F-AB08-70E74B828A8F}"/>
              </a:ext>
            </a:extLst>
          </p:cNvPr>
          <p:cNvSpPr>
            <a:spLocks/>
          </p:cNvSpPr>
          <p:nvPr userDrawn="1"/>
        </p:nvSpPr>
        <p:spPr>
          <a:xfrm>
            <a:off x="-1" y="-3"/>
            <a:ext cx="15238413" cy="7962904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10000"/>
                </a:schemeClr>
              </a:gs>
              <a:gs pos="66000">
                <a:schemeClr val="bg1">
                  <a:lumMod val="0"/>
                  <a:alpha val="1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12" dirty="0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DBFB7AF6-0E73-2F55-0665-438C8EF4388D}"/>
              </a:ext>
            </a:extLst>
          </p:cNvPr>
          <p:cNvSpPr>
            <a:spLocks/>
          </p:cNvSpPr>
          <p:nvPr userDrawn="1"/>
        </p:nvSpPr>
        <p:spPr>
          <a:xfrm>
            <a:off x="12585218" y="5309700"/>
            <a:ext cx="2653200" cy="26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12" dirty="0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AB1F2181-67D8-33DE-BAE9-051C49B51624}"/>
              </a:ext>
            </a:extLst>
          </p:cNvPr>
          <p:cNvSpPr>
            <a:spLocks/>
          </p:cNvSpPr>
          <p:nvPr userDrawn="1"/>
        </p:nvSpPr>
        <p:spPr>
          <a:xfrm>
            <a:off x="12585218" y="0"/>
            <a:ext cx="2653200" cy="5331812"/>
          </a:xfrm>
          <a:prstGeom prst="rect">
            <a:avLst/>
          </a:prstGeom>
          <a:solidFill>
            <a:srgbClr val="2E36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12" dirty="0"/>
          </a:p>
        </p:txBody>
      </p:sp>
      <p:sp>
        <p:nvSpPr>
          <p:cNvPr id="7" name="Textplatzhalter 29">
            <a:extLst>
              <a:ext uri="{FF2B5EF4-FFF2-40B4-BE49-F238E27FC236}">
                <a16:creationId xmlns:a16="http://schemas.microsoft.com/office/drawing/2014/main" id="{2312944C-6CE5-8DCA-F9CA-C126744E531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2208" y="4928492"/>
            <a:ext cx="9297039" cy="276481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Datum, Uhrzeit</a:t>
            </a:r>
          </a:p>
        </p:txBody>
      </p:sp>
      <p:sp>
        <p:nvSpPr>
          <p:cNvPr id="9" name="Textplatzhalter 11">
            <a:extLst>
              <a:ext uri="{FF2B5EF4-FFF2-40B4-BE49-F238E27FC236}">
                <a16:creationId xmlns:a16="http://schemas.microsoft.com/office/drawing/2014/main" id="{829CE0EF-7659-F907-FF25-24F63DE56B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157374" y="3802279"/>
            <a:ext cx="2855688" cy="2869386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accent6">
                    <a:lumMod val="10000"/>
                    <a:alpha val="0"/>
                  </a:schemeClr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3F9F7008-C955-D72D-FDC9-AEEDBC8169D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157374" y="3802279"/>
            <a:ext cx="2855688" cy="2890852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254440" indent="0" algn="ctr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2pPr>
            <a:lvl3pPr marL="508880" indent="0" algn="ctr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3pPr>
            <a:lvl4pPr marL="763320" indent="0" algn="ctr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4pPr>
            <a:lvl5pPr marL="1017758" indent="0" algn="ctr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Partnercode</a:t>
            </a:r>
          </a:p>
        </p:txBody>
      </p:sp>
      <p:sp>
        <p:nvSpPr>
          <p:cNvPr id="20" name="Textfeld 4">
            <a:extLst>
              <a:ext uri="{FF2B5EF4-FFF2-40B4-BE49-F238E27FC236}">
                <a16:creationId xmlns:a16="http://schemas.microsoft.com/office/drawing/2014/main" id="{BCE37FDD-180C-946A-82F8-FA618BA01F19}"/>
              </a:ext>
            </a:extLst>
          </p:cNvPr>
          <p:cNvSpPr txBox="1">
            <a:spLocks/>
          </p:cNvSpPr>
          <p:nvPr userDrawn="1"/>
        </p:nvSpPr>
        <p:spPr>
          <a:xfrm>
            <a:off x="717908" y="5414882"/>
            <a:ext cx="12354834" cy="1374321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5000"/>
              </a:lnSpc>
              <a:spcAft>
                <a:spcPts val="0"/>
              </a:spcAft>
            </a:pPr>
            <a:r>
              <a:rPr lang="de-DE" sz="3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Microsoft Copilot Chat: Wie Sie den </a:t>
            </a:r>
            <a:br>
              <a:rPr lang="de-DE" sz="3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</a:br>
            <a:r>
              <a:rPr lang="de-DE" sz="3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KI-Assistenten </a:t>
            </a:r>
            <a:r>
              <a:rPr lang="de-DE" sz="3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sicher und kostenlos </a:t>
            </a:r>
          </a:p>
          <a:p>
            <a:pPr>
              <a:lnSpc>
                <a:spcPct val="95000"/>
              </a:lnSpc>
              <a:spcAft>
                <a:spcPts val="0"/>
              </a:spcAft>
            </a:pPr>
            <a:r>
              <a:rPr lang="de-DE" sz="3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Segoe UI Semibold" panose="020B0702040204020203" pitchFamily="34" charset="0"/>
              </a:rPr>
              <a:t>einrichten</a:t>
            </a:r>
            <a:endParaRPr lang="de-DE" sz="36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464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7">
            <a:extLst>
              <a:ext uri="{FF2B5EF4-FFF2-40B4-BE49-F238E27FC236}">
                <a16:creationId xmlns:a16="http://schemas.microsoft.com/office/drawing/2014/main" id="{40F6AF2D-148B-A5C8-23F3-2E9A9136C0B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0" y="20411"/>
            <a:ext cx="2952006" cy="1341959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 algn="l" defTabSz="254440" rtl="0" eaLnBrk="1" latinLnBrk="0" hangingPunct="1">
              <a:lnSpc>
                <a:spcPct val="90000"/>
              </a:lnSpc>
              <a:spcBef>
                <a:spcPts val="278"/>
              </a:spcBef>
              <a:buFont typeface="Arial" panose="020B0604020202020204" pitchFamily="34" charset="0"/>
              <a:buNone/>
              <a:defRPr sz="779" kern="1200">
                <a:solidFill>
                  <a:schemeClr val="accent6">
                    <a:lumMod val="10000"/>
                    <a:alpha val="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190830" indent="-63610" algn="l" defTabSz="254440" rtl="0" eaLnBrk="1" latinLnBrk="0" hangingPunct="1">
              <a:lnSpc>
                <a:spcPct val="90000"/>
              </a:lnSpc>
              <a:spcBef>
                <a:spcPts val="139"/>
              </a:spcBef>
              <a:buFont typeface="Arial" panose="020B0604020202020204" pitchFamily="34" charset="0"/>
              <a:buChar char="•"/>
              <a:defRPr sz="668" kern="1200">
                <a:solidFill>
                  <a:schemeClr val="accent6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318050" indent="-63610" algn="l" defTabSz="254440" rtl="0" eaLnBrk="1" latinLnBrk="0" hangingPunct="1">
              <a:lnSpc>
                <a:spcPct val="90000"/>
              </a:lnSpc>
              <a:spcBef>
                <a:spcPts val="139"/>
              </a:spcBef>
              <a:buFont typeface="Arial" panose="020B0604020202020204" pitchFamily="34" charset="0"/>
              <a:buChar char="•"/>
              <a:defRPr sz="557" kern="1200">
                <a:solidFill>
                  <a:schemeClr val="accent6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445270" indent="-63610" algn="l" defTabSz="254440" rtl="0" eaLnBrk="1" latinLnBrk="0" hangingPunct="1">
              <a:lnSpc>
                <a:spcPct val="90000"/>
              </a:lnSpc>
              <a:spcBef>
                <a:spcPts val="139"/>
              </a:spcBef>
              <a:buFont typeface="Arial" panose="020B0604020202020204" pitchFamily="34" charset="0"/>
              <a:buChar char="•"/>
              <a:defRPr sz="501" kern="1200">
                <a:solidFill>
                  <a:schemeClr val="accent6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572489" indent="-63610" algn="l" defTabSz="254440" rtl="0" eaLnBrk="1" latinLnBrk="0" hangingPunct="1">
              <a:lnSpc>
                <a:spcPct val="90000"/>
              </a:lnSpc>
              <a:spcBef>
                <a:spcPts val="139"/>
              </a:spcBef>
              <a:buFont typeface="Arial" panose="020B0604020202020204" pitchFamily="34" charset="0"/>
              <a:buChar char="•"/>
              <a:defRPr sz="501" kern="1200">
                <a:solidFill>
                  <a:schemeClr val="accent6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699708" indent="-63610" algn="l" defTabSz="254440" rtl="0" eaLnBrk="1" latinLnBrk="0" hangingPunct="1">
              <a:lnSpc>
                <a:spcPct val="90000"/>
              </a:lnSpc>
              <a:spcBef>
                <a:spcPts val="139"/>
              </a:spcBef>
              <a:buFont typeface="Arial" panose="020B0604020202020204" pitchFamily="34" charset="0"/>
              <a:buChar char="•"/>
              <a:defRPr sz="5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26928" indent="-63610" algn="l" defTabSz="254440" rtl="0" eaLnBrk="1" latinLnBrk="0" hangingPunct="1">
              <a:lnSpc>
                <a:spcPct val="90000"/>
              </a:lnSpc>
              <a:spcBef>
                <a:spcPts val="139"/>
              </a:spcBef>
              <a:buFont typeface="Arial" panose="020B0604020202020204" pitchFamily="34" charset="0"/>
              <a:buChar char="•"/>
              <a:defRPr sz="5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54148" indent="-63610" algn="l" defTabSz="254440" rtl="0" eaLnBrk="1" latinLnBrk="0" hangingPunct="1">
              <a:lnSpc>
                <a:spcPct val="90000"/>
              </a:lnSpc>
              <a:spcBef>
                <a:spcPts val="139"/>
              </a:spcBef>
              <a:buFont typeface="Arial" panose="020B0604020202020204" pitchFamily="34" charset="0"/>
              <a:buChar char="•"/>
              <a:defRPr sz="5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081368" indent="-63610" algn="l" defTabSz="254440" rtl="0" eaLnBrk="1" latinLnBrk="0" hangingPunct="1">
              <a:lnSpc>
                <a:spcPct val="90000"/>
              </a:lnSpc>
              <a:spcBef>
                <a:spcPts val="139"/>
              </a:spcBef>
              <a:buFont typeface="Arial" panose="020B0604020202020204" pitchFamily="34" charset="0"/>
              <a:buChar char="•"/>
              <a:defRPr sz="5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558"/>
              <a:t> 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92BAFC1D-211E-CEAD-D715-983FC1758DDB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4547850" y="7747000"/>
            <a:ext cx="65563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de-DE" sz="10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 Use</a:t>
            </a:r>
          </a:p>
        </p:txBody>
      </p:sp>
    </p:spTree>
    <p:extLst>
      <p:ext uri="{BB962C8B-B14F-4D97-AF65-F5344CB8AC3E}">
        <p14:creationId xmlns:p14="http://schemas.microsoft.com/office/powerpoint/2010/main" val="548023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7" r:id="rId1"/>
    <p:sldLayoutId id="2147484274" r:id="rId2"/>
  </p:sldLayoutIdLst>
  <p:hf hdr="0" dt="0"/>
  <p:txStyles>
    <p:titleStyle>
      <a:lvl1pPr algn="l" defTabSz="508880" rtl="0" eaLnBrk="1" latinLnBrk="0" hangingPunct="1">
        <a:lnSpc>
          <a:spcPct val="90000"/>
        </a:lnSpc>
        <a:spcBef>
          <a:spcPct val="0"/>
        </a:spcBef>
        <a:buNone/>
        <a:defRPr sz="2448" kern="1200">
          <a:solidFill>
            <a:schemeClr val="accent6">
              <a:lumMod val="10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127220" indent="-127220" algn="l" defTabSz="50888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1558" kern="1200">
          <a:solidFill>
            <a:schemeClr val="accent6">
              <a:lumMod val="10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381660" indent="-127220" algn="l" defTabSz="508880" rtl="0" eaLnBrk="1" latinLnBrk="0" hangingPunct="1">
        <a:lnSpc>
          <a:spcPct val="90000"/>
        </a:lnSpc>
        <a:spcBef>
          <a:spcPts val="278"/>
        </a:spcBef>
        <a:buFont typeface="Arial" panose="020B0604020202020204" pitchFamily="34" charset="0"/>
        <a:buChar char="•"/>
        <a:defRPr sz="1336" kern="1200">
          <a:solidFill>
            <a:schemeClr val="accent6">
              <a:lumMod val="10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636100" indent="-127220" algn="l" defTabSz="508880" rtl="0" eaLnBrk="1" latinLnBrk="0" hangingPunct="1">
        <a:lnSpc>
          <a:spcPct val="90000"/>
        </a:lnSpc>
        <a:spcBef>
          <a:spcPts val="278"/>
        </a:spcBef>
        <a:buFont typeface="Arial" panose="020B0604020202020204" pitchFamily="34" charset="0"/>
        <a:buChar char="•"/>
        <a:defRPr sz="1114" kern="1200">
          <a:solidFill>
            <a:schemeClr val="accent6">
              <a:lumMod val="10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890540" indent="-127220" algn="l" defTabSz="508880" rtl="0" eaLnBrk="1" latinLnBrk="0" hangingPunct="1">
        <a:lnSpc>
          <a:spcPct val="90000"/>
        </a:lnSpc>
        <a:spcBef>
          <a:spcPts val="278"/>
        </a:spcBef>
        <a:buFont typeface="Arial" panose="020B0604020202020204" pitchFamily="34" charset="0"/>
        <a:buChar char="•"/>
        <a:defRPr sz="1002" kern="1200">
          <a:solidFill>
            <a:schemeClr val="accent6">
              <a:lumMod val="10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1144978" indent="-127220" algn="l" defTabSz="508880" rtl="0" eaLnBrk="1" latinLnBrk="0" hangingPunct="1">
        <a:lnSpc>
          <a:spcPct val="90000"/>
        </a:lnSpc>
        <a:spcBef>
          <a:spcPts val="278"/>
        </a:spcBef>
        <a:buFont typeface="Arial" panose="020B0604020202020204" pitchFamily="34" charset="0"/>
        <a:buChar char="•"/>
        <a:defRPr sz="1002" kern="1200">
          <a:solidFill>
            <a:schemeClr val="accent6">
              <a:lumMod val="10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1399416" indent="-127220" algn="l" defTabSz="508880" rtl="0" eaLnBrk="1" latinLnBrk="0" hangingPunct="1">
        <a:lnSpc>
          <a:spcPct val="90000"/>
        </a:lnSpc>
        <a:spcBef>
          <a:spcPts val="278"/>
        </a:spcBef>
        <a:buFont typeface="Arial" panose="020B0604020202020204" pitchFamily="34" charset="0"/>
        <a:buChar char="•"/>
        <a:defRPr sz="1002" kern="1200">
          <a:solidFill>
            <a:schemeClr val="tx1"/>
          </a:solidFill>
          <a:latin typeface="+mn-lt"/>
          <a:ea typeface="+mn-ea"/>
          <a:cs typeface="+mn-cs"/>
        </a:defRPr>
      </a:lvl6pPr>
      <a:lvl7pPr marL="1653856" indent="-127220" algn="l" defTabSz="508880" rtl="0" eaLnBrk="1" latinLnBrk="0" hangingPunct="1">
        <a:lnSpc>
          <a:spcPct val="90000"/>
        </a:lnSpc>
        <a:spcBef>
          <a:spcPts val="278"/>
        </a:spcBef>
        <a:buFont typeface="Arial" panose="020B0604020202020204" pitchFamily="34" charset="0"/>
        <a:buChar char="•"/>
        <a:defRPr sz="1002" kern="1200">
          <a:solidFill>
            <a:schemeClr val="tx1"/>
          </a:solidFill>
          <a:latin typeface="+mn-lt"/>
          <a:ea typeface="+mn-ea"/>
          <a:cs typeface="+mn-cs"/>
        </a:defRPr>
      </a:lvl7pPr>
      <a:lvl8pPr marL="1908296" indent="-127220" algn="l" defTabSz="508880" rtl="0" eaLnBrk="1" latinLnBrk="0" hangingPunct="1">
        <a:lnSpc>
          <a:spcPct val="90000"/>
        </a:lnSpc>
        <a:spcBef>
          <a:spcPts val="278"/>
        </a:spcBef>
        <a:buFont typeface="Arial" panose="020B0604020202020204" pitchFamily="34" charset="0"/>
        <a:buChar char="•"/>
        <a:defRPr sz="1002" kern="1200">
          <a:solidFill>
            <a:schemeClr val="tx1"/>
          </a:solidFill>
          <a:latin typeface="+mn-lt"/>
          <a:ea typeface="+mn-ea"/>
          <a:cs typeface="+mn-cs"/>
        </a:defRPr>
      </a:lvl8pPr>
      <a:lvl9pPr marL="2162736" indent="-127220" algn="l" defTabSz="508880" rtl="0" eaLnBrk="1" latinLnBrk="0" hangingPunct="1">
        <a:lnSpc>
          <a:spcPct val="90000"/>
        </a:lnSpc>
        <a:spcBef>
          <a:spcPts val="278"/>
        </a:spcBef>
        <a:buFont typeface="Arial" panose="020B0604020202020204" pitchFamily="34" charset="0"/>
        <a:buChar char="•"/>
        <a:defRPr sz="100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8880" rtl="0" eaLnBrk="1" latinLnBrk="0" hangingPunct="1">
        <a:defRPr sz="1002" kern="1200">
          <a:solidFill>
            <a:schemeClr val="tx1"/>
          </a:solidFill>
          <a:latin typeface="+mn-lt"/>
          <a:ea typeface="+mn-ea"/>
          <a:cs typeface="+mn-cs"/>
        </a:defRPr>
      </a:lvl1pPr>
      <a:lvl2pPr marL="254440" algn="l" defTabSz="508880" rtl="0" eaLnBrk="1" latinLnBrk="0" hangingPunct="1">
        <a:defRPr sz="1002" kern="1200">
          <a:solidFill>
            <a:schemeClr val="tx1"/>
          </a:solidFill>
          <a:latin typeface="+mn-lt"/>
          <a:ea typeface="+mn-ea"/>
          <a:cs typeface="+mn-cs"/>
        </a:defRPr>
      </a:lvl2pPr>
      <a:lvl3pPr marL="508880" algn="l" defTabSz="508880" rtl="0" eaLnBrk="1" latinLnBrk="0" hangingPunct="1">
        <a:defRPr sz="1002" kern="1200">
          <a:solidFill>
            <a:schemeClr val="tx1"/>
          </a:solidFill>
          <a:latin typeface="+mn-lt"/>
          <a:ea typeface="+mn-ea"/>
          <a:cs typeface="+mn-cs"/>
        </a:defRPr>
      </a:lvl3pPr>
      <a:lvl4pPr marL="763320" algn="l" defTabSz="508880" rtl="0" eaLnBrk="1" latinLnBrk="0" hangingPunct="1">
        <a:defRPr sz="1002" kern="1200">
          <a:solidFill>
            <a:schemeClr val="tx1"/>
          </a:solidFill>
          <a:latin typeface="+mn-lt"/>
          <a:ea typeface="+mn-ea"/>
          <a:cs typeface="+mn-cs"/>
        </a:defRPr>
      </a:lvl4pPr>
      <a:lvl5pPr marL="1017760" algn="l" defTabSz="508880" rtl="0" eaLnBrk="1" latinLnBrk="0" hangingPunct="1">
        <a:defRPr sz="1002" kern="1200">
          <a:solidFill>
            <a:schemeClr val="tx1"/>
          </a:solidFill>
          <a:latin typeface="+mn-lt"/>
          <a:ea typeface="+mn-ea"/>
          <a:cs typeface="+mn-cs"/>
        </a:defRPr>
      </a:lvl5pPr>
      <a:lvl6pPr marL="1272200" algn="l" defTabSz="508880" rtl="0" eaLnBrk="1" latinLnBrk="0" hangingPunct="1">
        <a:defRPr sz="1002" kern="1200">
          <a:solidFill>
            <a:schemeClr val="tx1"/>
          </a:solidFill>
          <a:latin typeface="+mn-lt"/>
          <a:ea typeface="+mn-ea"/>
          <a:cs typeface="+mn-cs"/>
        </a:defRPr>
      </a:lvl6pPr>
      <a:lvl7pPr marL="1526636" algn="l" defTabSz="508880" rtl="0" eaLnBrk="1" latinLnBrk="0" hangingPunct="1">
        <a:defRPr sz="1002" kern="1200">
          <a:solidFill>
            <a:schemeClr val="tx1"/>
          </a:solidFill>
          <a:latin typeface="+mn-lt"/>
          <a:ea typeface="+mn-ea"/>
          <a:cs typeface="+mn-cs"/>
        </a:defRPr>
      </a:lvl7pPr>
      <a:lvl8pPr marL="1781076" algn="l" defTabSz="508880" rtl="0" eaLnBrk="1" latinLnBrk="0" hangingPunct="1">
        <a:defRPr sz="1002" kern="1200">
          <a:solidFill>
            <a:schemeClr val="tx1"/>
          </a:solidFill>
          <a:latin typeface="+mn-lt"/>
          <a:ea typeface="+mn-ea"/>
          <a:cs typeface="+mn-cs"/>
        </a:defRPr>
      </a:lvl8pPr>
      <a:lvl9pPr marL="2035516" algn="l" defTabSz="508880" rtl="0" eaLnBrk="1" latinLnBrk="0" hangingPunct="1">
        <a:defRPr sz="100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08" userDrawn="1">
          <p15:clr>
            <a:srgbClr val="F26B43"/>
          </p15:clr>
        </p15:guide>
        <p15:guide id="2" pos="480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16B56F5E-8FC1-D83E-39EB-86CE2E3D8FA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29.09.2025 | 14:00 Uhr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4F7F7C2-D3EE-66E9-5CA0-B5807D48BD8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394D40F-B0A8-17BC-8BFC-3333B7BC67B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2B8FC19A-E738-AA76-DA21-83BB99DEF4F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2066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39BE2-AAA4-936F-DFFC-549F07767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F10C3966-F767-DCA9-FF13-C62AB2FB80C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29.09.2025 | 14:00 Uhr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5B35DEF-FC95-1971-F7B9-2A00026F2DC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BDA81FC9-8662-6F78-3A5E-F6EC7EC3C17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FA68B5C7-BAFD-34FA-7657-902157556EB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05824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EDE052-B490-B10C-110C-09D4B247A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C153E9E0-E551-FD07-7AA5-638DC482CB4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01.10.2025 | 11:00 Uhr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5083EBF-A361-5347-7E1E-26A28E0CD7C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BB032F4-360B-5C57-AF41-62B6AA534D2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Bildplatzhalter 1">
            <a:extLst>
              <a:ext uri="{FF2B5EF4-FFF2-40B4-BE49-F238E27FC236}">
                <a16:creationId xmlns:a16="http://schemas.microsoft.com/office/drawing/2014/main" id="{3F4F43BF-2714-19D5-8BED-C795F03C2A4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8421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EDE052-B490-B10C-110C-09D4B247A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C153E9E0-E551-FD07-7AA5-638DC482CB4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29.10.2025 | 11:00 Uhr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8490C26A-0501-AA64-897D-75AD25013E3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4C043CC5-BAA8-7E50-3876-5CAFEA9686E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084163A7-8FD0-9D1A-C3BD-264D054BCFE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9E8369B4-EE60-BAD6-2215-FA4DE53CBDF9}"/>
              </a:ext>
            </a:extLst>
          </p:cNvPr>
          <p:cNvSpPr txBox="1"/>
          <p:nvPr/>
        </p:nvSpPr>
        <p:spPr>
          <a:xfrm>
            <a:off x="3815862" y="3435769"/>
            <a:ext cx="7631722" cy="5421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59368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6B5F8-0685-EC35-92F2-509F5755B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64A86E76-A2E4-624C-5B21-3E2176DB826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03.11.2025 | 11:00 Uhr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90B97C0-CBA8-3C33-535B-8594F43620E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F18F8AE-A77E-1E27-C96F-7E7DEC7C7A0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Bildplatzhalter 1">
            <a:extLst>
              <a:ext uri="{FF2B5EF4-FFF2-40B4-BE49-F238E27FC236}">
                <a16:creationId xmlns:a16="http://schemas.microsoft.com/office/drawing/2014/main" id="{C00E6263-553B-AF24-4E02-FB2A8CCC21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440E1CF0-4A1E-E146-4234-48C073266E7D}"/>
              </a:ext>
            </a:extLst>
          </p:cNvPr>
          <p:cNvSpPr txBox="1"/>
          <p:nvPr/>
        </p:nvSpPr>
        <p:spPr>
          <a:xfrm>
            <a:off x="3815862" y="3435769"/>
            <a:ext cx="7631722" cy="5421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09246918"/>
      </p:ext>
    </p:extLst>
  </p:cSld>
  <p:clrMapOvr>
    <a:masterClrMapping/>
  </p:clrMapOvr>
</p:sld>
</file>

<file path=ppt/theme/theme1.xml><?xml version="1.0" encoding="utf-8"?>
<a:theme xmlns:a="http://schemas.openxmlformats.org/drawingml/2006/main" name="1-Motiv 1">
  <a:themeElements>
    <a:clrScheme name="ADN- Farbpalette">
      <a:dk1>
        <a:srgbClr val="2E3640"/>
      </a:dk1>
      <a:lt1>
        <a:srgbClr val="FFFFFF"/>
      </a:lt1>
      <a:dk2>
        <a:srgbClr val="333B3B"/>
      </a:dk2>
      <a:lt2>
        <a:srgbClr val="FEFFFE"/>
      </a:lt2>
      <a:accent1>
        <a:srgbClr val="EA152A"/>
      </a:accent1>
      <a:accent2>
        <a:srgbClr val="2E3640"/>
      </a:accent2>
      <a:accent3>
        <a:srgbClr val="ABAFB3"/>
      </a:accent3>
      <a:accent4>
        <a:srgbClr val="0A57E3"/>
      </a:accent4>
      <a:accent5>
        <a:srgbClr val="00125A"/>
      </a:accent5>
      <a:accent6>
        <a:srgbClr val="DADCDE"/>
      </a:accent6>
      <a:hlink>
        <a:srgbClr val="0A57E3"/>
      </a:hlink>
      <a:folHlink>
        <a:srgbClr val="00A5DF"/>
      </a:folHlink>
    </a:clrScheme>
    <a:fontScheme name="AD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26BFD5ADB7B8F40B5E291CF4EE02FC1" ma:contentTypeVersion="20" ma:contentTypeDescription="Ein neues Dokument erstellen." ma:contentTypeScope="" ma:versionID="ba1ad8a4f208a86c3b83fe8ec625d553">
  <xsd:schema xmlns:xsd="http://www.w3.org/2001/XMLSchema" xmlns:xs="http://www.w3.org/2001/XMLSchema" xmlns:p="http://schemas.microsoft.com/office/2006/metadata/properties" xmlns:ns2="2dd2d8e2-a52a-48f9-aee6-11aae2bb1e29" xmlns:ns3="3f5fd9b1-7126-45f9-a14c-dec476b0faac" targetNamespace="http://schemas.microsoft.com/office/2006/metadata/properties" ma:root="true" ma:fieldsID="cca9c07a94298849a9854172561c67a8" ns2:_="" ns3:_="">
    <xsd:import namespace="2dd2d8e2-a52a-48f9-aee6-11aae2bb1e29"/>
    <xsd:import namespace="3f5fd9b1-7126-45f9-a14c-dec476b0faa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SolutionAre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d2d8e2-a52a-48f9-aee6-11aae2bb1e2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ierungen" ma:readOnly="false" ma:fieldId="{5cf76f15-5ced-4ddc-b409-7134ff3c332f}" ma:taxonomyMulti="true" ma:sspId="70a89bb9-3f59-4ac4-be61-0e9c56bded3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  <xsd:element name="SolutionArea" ma:index="27" nillable="true" ma:displayName="Solution Area" ma:format="Dropdown" ma:internalName="SolutionArea">
      <xsd:simpleType>
        <xsd:restriction base="dms:Choice">
          <xsd:enumeration value="CSP"/>
          <xsd:enumeration value="Security"/>
          <xsd:enumeration value="Copilot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5fd9b1-7126-45f9-a14c-dec476b0faac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2af9489-8b6d-4abb-b938-b4b48b50737e}" ma:internalName="TaxCatchAll" ma:showField="CatchAllData" ma:web="3f5fd9b1-7126-45f9-a14c-dec476b0fa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dd2d8e2-a52a-48f9-aee6-11aae2bb1e29">
      <Terms xmlns="http://schemas.microsoft.com/office/infopath/2007/PartnerControls"/>
    </lcf76f155ced4ddcb4097134ff3c332f>
    <TaxCatchAll xmlns="3f5fd9b1-7126-45f9-a14c-dec476b0faac" xsi:nil="true"/>
    <SolutionArea xmlns="2dd2d8e2-a52a-48f9-aee6-11aae2bb1e29" xsi:nil="true"/>
  </documentManagement>
</p:properties>
</file>

<file path=customXml/itemProps1.xml><?xml version="1.0" encoding="utf-8"?>
<ds:datastoreItem xmlns:ds="http://schemas.openxmlformats.org/officeDocument/2006/customXml" ds:itemID="{0BC7A19B-26CB-4D99-9A9F-C36952A5B8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dd2d8e2-a52a-48f9-aee6-11aae2bb1e29"/>
    <ds:schemaRef ds:uri="3f5fd9b1-7126-45f9-a14c-dec476b0faa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3A3596E-E9EF-49F9-BE3F-8E2F12943D1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2012ACC-6AB4-48B9-87E1-A33D8C10F77D}">
  <ds:schemaRefs>
    <ds:schemaRef ds:uri="http://purl.org/dc/elements/1.1/"/>
    <ds:schemaRef ds:uri="http://purl.org/dc/terms/"/>
    <ds:schemaRef ds:uri="http://purl.org/dc/dcmitype/"/>
    <ds:schemaRef ds:uri="http://www.w3.org/XML/1998/namespace"/>
    <ds:schemaRef ds:uri="http://schemas.microsoft.com/office/infopath/2007/PartnerControls"/>
    <ds:schemaRef ds:uri="2dd2d8e2-a52a-48f9-aee6-11aae2bb1e29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3f5fd9b1-7126-45f9-a14c-dec476b0faa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301</Words>
  <Application>Microsoft Office PowerPoint</Application>
  <PresentationFormat>Benutzerdefiniert</PresentationFormat>
  <Paragraphs>34</Paragraphs>
  <Slides>5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0" baseType="lpstr">
      <vt:lpstr>Montserrat Light</vt:lpstr>
      <vt:lpstr>Arial</vt:lpstr>
      <vt:lpstr>Verdana</vt:lpstr>
      <vt:lpstr>Calibri</vt:lpstr>
      <vt:lpstr>1-Motiv 1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Mariya Ovcharenko</dc:creator>
  <cp:keywords/>
  <dc:description/>
  <cp:lastModifiedBy>Mara Turra</cp:lastModifiedBy>
  <cp:revision>1</cp:revision>
  <dcterms:created xsi:type="dcterms:W3CDTF">2014-11-12T21:47:38Z</dcterms:created>
  <dcterms:modified xsi:type="dcterms:W3CDTF">2026-07-22T06:48:15Z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0x010100A26BFD5ADB7B8F40B5E291CF4EE02FC1</vt:lpwstr>
  </property>
  <property fmtid="{D5CDD505-2E9C-101B-9397-08002B2CF9AE}" pid="3" name="MediaServiceImageTags">
    <vt:lpwstr/>
  </property>
  <property fmtid="{D5CDD505-2E9C-101B-9397-08002B2CF9AE}" pid="4" name="MSIP_Label_55d4e721-0104-4188-ab78-25cdd08fdc4b_Enabled">
    <vt:lpwstr>true</vt:lpwstr>
  </property>
  <property fmtid="{D5CDD505-2E9C-101B-9397-08002B2CF9AE}" pid="5" name="MSIP_Label_55d4e721-0104-4188-ab78-25cdd08fdc4b_SetDate">
    <vt:lpwstr>2025-07-25T12:23:37Z</vt:lpwstr>
  </property>
  <property fmtid="{D5CDD505-2E9C-101B-9397-08002B2CF9AE}" pid="6" name="MSIP_Label_55d4e721-0104-4188-ab78-25cdd08fdc4b_Method">
    <vt:lpwstr>Standard</vt:lpwstr>
  </property>
  <property fmtid="{D5CDD505-2E9C-101B-9397-08002B2CF9AE}" pid="7" name="MSIP_Label_55d4e721-0104-4188-ab78-25cdd08fdc4b_Name">
    <vt:lpwstr>Internal Use</vt:lpwstr>
  </property>
  <property fmtid="{D5CDD505-2E9C-101B-9397-08002B2CF9AE}" pid="8" name="MSIP_Label_55d4e721-0104-4188-ab78-25cdd08fdc4b_SiteId">
    <vt:lpwstr>bf693513-4cdb-418d-aa27-ff3dd5b96383</vt:lpwstr>
  </property>
  <property fmtid="{D5CDD505-2E9C-101B-9397-08002B2CF9AE}" pid="9" name="MSIP_Label_55d4e721-0104-4188-ab78-25cdd08fdc4b_ActionId">
    <vt:lpwstr>c85ba53c-f9bb-4932-888b-f99cccd820f6</vt:lpwstr>
  </property>
  <property fmtid="{D5CDD505-2E9C-101B-9397-08002B2CF9AE}" pid="10" name="MSIP_Label_55d4e721-0104-4188-ab78-25cdd08fdc4b_ContentBits">
    <vt:lpwstr>2</vt:lpwstr>
  </property>
  <property fmtid="{D5CDD505-2E9C-101B-9397-08002B2CF9AE}" pid="11" name="MSIP_Label_55d4e721-0104-4188-ab78-25cdd08fdc4b_Tag">
    <vt:lpwstr>10, 3, 0, 1</vt:lpwstr>
  </property>
  <property fmtid="{D5CDD505-2E9C-101B-9397-08002B2CF9AE}" pid="12" name="ClassificationContentMarkingFooterLocations">
    <vt:lpwstr>1-Motiv 1:3</vt:lpwstr>
  </property>
  <property fmtid="{D5CDD505-2E9C-101B-9397-08002B2CF9AE}" pid="13" name="ClassificationContentMarkingFooterText">
    <vt:lpwstr>Internal Use</vt:lpwstr>
  </property>
</Properties>
</file>